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67" r:id="rId4"/>
    <p:sldId id="273" r:id="rId5"/>
    <p:sldId id="274" r:id="rId6"/>
    <p:sldId id="275" r:id="rId7"/>
    <p:sldId id="276" r:id="rId8"/>
    <p:sldId id="277" r:id="rId9"/>
    <p:sldId id="268" r:id="rId10"/>
    <p:sldId id="259" r:id="rId11"/>
    <p:sldId id="262" r:id="rId12"/>
    <p:sldId id="280" r:id="rId13"/>
    <p:sldId id="269" r:id="rId14"/>
    <p:sldId id="278" r:id="rId15"/>
    <p:sldId id="257" r:id="rId16"/>
    <p:sldId id="258" r:id="rId17"/>
    <p:sldId id="260" r:id="rId18"/>
    <p:sldId id="279" r:id="rId19"/>
    <p:sldId id="281" r:id="rId20"/>
    <p:sldId id="282" r:id="rId21"/>
    <p:sldId id="263" r:id="rId22"/>
    <p:sldId id="264" r:id="rId23"/>
    <p:sldId id="265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CAE6C-CBA0-F34D-80F3-8AA38481B0FF}" v="84" dt="2023-02-24T06:05:25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6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Hanly" userId="558c383e-8944-47d9-865f-da93339391b3" providerId="ADAL" clId="{0F1CAE6C-CBA0-F34D-80F3-8AA38481B0FF}"/>
    <pc:docChg chg="undo redo custSel addSld modSld">
      <pc:chgData name="Stephen Hanly" userId="558c383e-8944-47d9-865f-da93339391b3" providerId="ADAL" clId="{0F1CAE6C-CBA0-F34D-80F3-8AA38481B0FF}" dt="2023-02-24T06:05:25.126" v="265"/>
      <pc:docMkLst>
        <pc:docMk/>
      </pc:docMkLst>
      <pc:sldChg chg="addSp modSp mod modAnim">
        <pc:chgData name="Stephen Hanly" userId="558c383e-8944-47d9-865f-da93339391b3" providerId="ADAL" clId="{0F1CAE6C-CBA0-F34D-80F3-8AA38481B0FF}" dt="2023-02-24T05:58:18.783" v="243"/>
        <pc:sldMkLst>
          <pc:docMk/>
          <pc:sldMk cId="3046801935" sldId="256"/>
        </pc:sldMkLst>
        <pc:picChg chg="add mod">
          <ac:chgData name="Stephen Hanly" userId="558c383e-8944-47d9-865f-da93339391b3" providerId="ADAL" clId="{0F1CAE6C-CBA0-F34D-80F3-8AA38481B0FF}" dt="2023-02-24T03:43:03.464" v="183" actId="1076"/>
          <ac:picMkLst>
            <pc:docMk/>
            <pc:sldMk cId="3046801935" sldId="256"/>
            <ac:picMk id="4" creationId="{EDCEB7C5-DF46-3B53-D8AF-B5488DB39693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4:29.164" v="256"/>
        <pc:sldMkLst>
          <pc:docMk/>
          <pc:sldMk cId="2672884944" sldId="257"/>
        </pc:sldMkLst>
        <pc:picChg chg="add mod">
          <ac:chgData name="Stephen Hanly" userId="558c383e-8944-47d9-865f-da93339391b3" providerId="ADAL" clId="{0F1CAE6C-CBA0-F34D-80F3-8AA38481B0FF}" dt="2023-02-24T04:50:14.568" v="210" actId="1076"/>
          <ac:picMkLst>
            <pc:docMk/>
            <pc:sldMk cId="2672884944" sldId="257"/>
            <ac:picMk id="2" creationId="{1FA858AA-A63A-18FD-9343-3B74F06B5D06}"/>
          </ac:picMkLst>
        </pc:picChg>
        <pc:picChg chg="del">
          <ac:chgData name="Stephen Hanly" userId="558c383e-8944-47d9-865f-da93339391b3" providerId="ADAL" clId="{0F1CAE6C-CBA0-F34D-80F3-8AA38481B0FF}" dt="2023-02-24T03:37:46.476" v="175" actId="478"/>
          <ac:picMkLst>
            <pc:docMk/>
            <pc:sldMk cId="2672884944" sldId="257"/>
            <ac:picMk id="15" creationId="{2453CED6-CBAC-7F44-82D8-83D41F36E24E}"/>
          </ac:picMkLst>
        </pc:picChg>
      </pc:sldChg>
      <pc:sldChg chg="addSp delSp modSp mod modAnim">
        <pc:chgData name="Stephen Hanly" userId="558c383e-8944-47d9-865f-da93339391b3" providerId="ADAL" clId="{0F1CAE6C-CBA0-F34D-80F3-8AA38481B0FF}" dt="2023-02-24T06:04:34.702" v="257"/>
        <pc:sldMkLst>
          <pc:docMk/>
          <pc:sldMk cId="2479306922" sldId="258"/>
        </pc:sldMkLst>
        <pc:picChg chg="add mod">
          <ac:chgData name="Stephen Hanly" userId="558c383e-8944-47d9-865f-da93339391b3" providerId="ADAL" clId="{0F1CAE6C-CBA0-F34D-80F3-8AA38481B0FF}" dt="2023-02-24T04:56:30.803" v="212" actId="1076"/>
          <ac:picMkLst>
            <pc:docMk/>
            <pc:sldMk cId="2479306922" sldId="258"/>
            <ac:picMk id="2" creationId="{7348C4E9-86DD-439B-DAF9-E6CF0592B2FE}"/>
          </ac:picMkLst>
        </pc:picChg>
        <pc:picChg chg="del">
          <ac:chgData name="Stephen Hanly" userId="558c383e-8944-47d9-865f-da93339391b3" providerId="ADAL" clId="{0F1CAE6C-CBA0-F34D-80F3-8AA38481B0FF}" dt="2023-02-22T05:58:27.507" v="1" actId="478"/>
          <ac:picMkLst>
            <pc:docMk/>
            <pc:sldMk cId="2479306922" sldId="258"/>
            <ac:picMk id="6" creationId="{B64BF00B-58F6-EE41-A159-B3AD928A9E0A}"/>
          </ac:picMkLst>
        </pc:picChg>
        <pc:picChg chg="add mod">
          <ac:chgData name="Stephen Hanly" userId="558c383e-8944-47d9-865f-da93339391b3" providerId="ADAL" clId="{0F1CAE6C-CBA0-F34D-80F3-8AA38481B0FF}" dt="2023-02-22T05:59:24.164" v="5" actId="1076"/>
          <ac:picMkLst>
            <pc:docMk/>
            <pc:sldMk cId="2479306922" sldId="258"/>
            <ac:picMk id="9" creationId="{0B00D041-E5EF-B54C-72B5-66B219648BD4}"/>
          </ac:picMkLst>
        </pc:picChg>
        <pc:picChg chg="del">
          <ac:chgData name="Stephen Hanly" userId="558c383e-8944-47d9-865f-da93339391b3" providerId="ADAL" clId="{0F1CAE6C-CBA0-F34D-80F3-8AA38481B0FF}" dt="2023-02-22T05:58:25.130" v="0" actId="478"/>
          <ac:picMkLst>
            <pc:docMk/>
            <pc:sldMk cId="2479306922" sldId="258"/>
            <ac:picMk id="10" creationId="{F9A0592A-9669-B845-99FA-FDB7FEFB3C40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3:34.143" v="251"/>
        <pc:sldMkLst>
          <pc:docMk/>
          <pc:sldMk cId="3122577207" sldId="259"/>
        </pc:sldMkLst>
        <pc:picChg chg="add mod">
          <ac:chgData name="Stephen Hanly" userId="558c383e-8944-47d9-865f-da93339391b3" providerId="ADAL" clId="{0F1CAE6C-CBA0-F34D-80F3-8AA38481B0FF}" dt="2023-02-24T04:38:07.242" v="201" actId="1076"/>
          <ac:picMkLst>
            <pc:docMk/>
            <pc:sldMk cId="3122577207" sldId="259"/>
            <ac:picMk id="3" creationId="{ED1DCE0B-4CEB-4B26-91EE-991CBC15B5DC}"/>
          </ac:picMkLst>
        </pc:picChg>
        <pc:picChg chg="del">
          <ac:chgData name="Stephen Hanly" userId="558c383e-8944-47d9-865f-da93339391b3" providerId="ADAL" clId="{0F1CAE6C-CBA0-F34D-80F3-8AA38481B0FF}" dt="2023-02-24T03:37:12.457" v="171" actId="478"/>
          <ac:picMkLst>
            <pc:docMk/>
            <pc:sldMk cId="3122577207" sldId="259"/>
            <ac:picMk id="14" creationId="{96930CB0-652A-1D42-AC92-75D946C47AC6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4:39.368" v="258"/>
        <pc:sldMkLst>
          <pc:docMk/>
          <pc:sldMk cId="1947551265" sldId="260"/>
        </pc:sldMkLst>
        <pc:picChg chg="del">
          <ac:chgData name="Stephen Hanly" userId="558c383e-8944-47d9-865f-da93339391b3" providerId="ADAL" clId="{0F1CAE6C-CBA0-F34D-80F3-8AA38481B0FF}" dt="2023-02-24T03:38:09.427" v="176" actId="478"/>
          <ac:picMkLst>
            <pc:docMk/>
            <pc:sldMk cId="1947551265" sldId="260"/>
            <ac:picMk id="2" creationId="{E9420981-22AC-DF41-839D-74EA70CFE01C}"/>
          </ac:picMkLst>
        </pc:picChg>
        <pc:picChg chg="add mod">
          <ac:chgData name="Stephen Hanly" userId="558c383e-8944-47d9-865f-da93339391b3" providerId="ADAL" clId="{0F1CAE6C-CBA0-F34D-80F3-8AA38481B0FF}" dt="2023-02-24T05:00:02.420" v="214" actId="1076"/>
          <ac:picMkLst>
            <pc:docMk/>
            <pc:sldMk cId="1947551265" sldId="260"/>
            <ac:picMk id="3" creationId="{C26BB18B-B116-E0EC-5511-D0E11DB598C3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3:43.342" v="252"/>
        <pc:sldMkLst>
          <pc:docMk/>
          <pc:sldMk cId="2203038559" sldId="262"/>
        </pc:sldMkLst>
        <pc:picChg chg="add mod">
          <ac:chgData name="Stephen Hanly" userId="558c383e-8944-47d9-865f-da93339391b3" providerId="ADAL" clId="{0F1CAE6C-CBA0-F34D-80F3-8AA38481B0FF}" dt="2023-02-24T04:39:37.550" v="202"/>
          <ac:picMkLst>
            <pc:docMk/>
            <pc:sldMk cId="2203038559" sldId="262"/>
            <ac:picMk id="2" creationId="{CEB72EE8-907A-FC87-1925-706E3487A2CF}"/>
          </ac:picMkLst>
        </pc:picChg>
        <pc:picChg chg="del">
          <ac:chgData name="Stephen Hanly" userId="558c383e-8944-47d9-865f-da93339391b3" providerId="ADAL" clId="{0F1CAE6C-CBA0-F34D-80F3-8AA38481B0FF}" dt="2023-02-24T03:37:16.415" v="172" actId="478"/>
          <ac:picMkLst>
            <pc:docMk/>
            <pc:sldMk cId="2203038559" sldId="262"/>
            <ac:picMk id="19" creationId="{DF0FBBDB-22AA-3741-AB3D-84984F1B964D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5:07.295" v="262"/>
        <pc:sldMkLst>
          <pc:docMk/>
          <pc:sldMk cId="531590260" sldId="263"/>
        </pc:sldMkLst>
        <pc:picChg chg="add del mod">
          <ac:chgData name="Stephen Hanly" userId="558c383e-8944-47d9-865f-da93339391b3" providerId="ADAL" clId="{0F1CAE6C-CBA0-F34D-80F3-8AA38481B0FF}" dt="2023-02-24T05:18:52.092" v="223" actId="478"/>
          <ac:picMkLst>
            <pc:docMk/>
            <pc:sldMk cId="531590260" sldId="263"/>
            <ac:picMk id="2" creationId="{1042EA9D-CEA2-5BD0-6751-41399F869585}"/>
          </ac:picMkLst>
        </pc:picChg>
        <pc:picChg chg="add mod">
          <ac:chgData name="Stephen Hanly" userId="558c383e-8944-47d9-865f-da93339391b3" providerId="ADAL" clId="{0F1CAE6C-CBA0-F34D-80F3-8AA38481B0FF}" dt="2023-02-24T05:26:11.193" v="229" actId="1076"/>
          <ac:picMkLst>
            <pc:docMk/>
            <pc:sldMk cId="531590260" sldId="263"/>
            <ac:picMk id="3" creationId="{C04692C7-413E-E740-9D49-017743CD505E}"/>
          </ac:picMkLst>
        </pc:picChg>
        <pc:picChg chg="del">
          <ac:chgData name="Stephen Hanly" userId="558c383e-8944-47d9-865f-da93339391b3" providerId="ADAL" clId="{0F1CAE6C-CBA0-F34D-80F3-8AA38481B0FF}" dt="2023-02-24T03:39:33.074" v="178" actId="478"/>
          <ac:picMkLst>
            <pc:docMk/>
            <pc:sldMk cId="531590260" sldId="263"/>
            <ac:picMk id="13" creationId="{961E5435-0CC4-2247-9B69-D43027BAB5BF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5:13.107" v="263"/>
        <pc:sldMkLst>
          <pc:docMk/>
          <pc:sldMk cId="3373067260" sldId="264"/>
        </pc:sldMkLst>
        <pc:picChg chg="add mod">
          <ac:chgData name="Stephen Hanly" userId="558c383e-8944-47d9-865f-da93339391b3" providerId="ADAL" clId="{0F1CAE6C-CBA0-F34D-80F3-8AA38481B0FF}" dt="2023-02-24T05:26:30.121" v="231" actId="1076"/>
          <ac:picMkLst>
            <pc:docMk/>
            <pc:sldMk cId="3373067260" sldId="264"/>
            <ac:picMk id="2" creationId="{FB5D76D5-0748-8FA1-6C53-3ACCCE087C35}"/>
          </ac:picMkLst>
        </pc:picChg>
        <pc:picChg chg="del">
          <ac:chgData name="Stephen Hanly" userId="558c383e-8944-47d9-865f-da93339391b3" providerId="ADAL" clId="{0F1CAE6C-CBA0-F34D-80F3-8AA38481B0FF}" dt="2023-02-24T03:39:38.419" v="179" actId="478"/>
          <ac:picMkLst>
            <pc:docMk/>
            <pc:sldMk cId="3373067260" sldId="264"/>
            <ac:picMk id="17" creationId="{3A0ACB63-AEFB-4943-A883-71CBC3AB1447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5:18.709" v="264"/>
        <pc:sldMkLst>
          <pc:docMk/>
          <pc:sldMk cId="576329553" sldId="265"/>
        </pc:sldMkLst>
        <pc:picChg chg="add del mod">
          <ac:chgData name="Stephen Hanly" userId="558c383e-8944-47d9-865f-da93339391b3" providerId="ADAL" clId="{0F1CAE6C-CBA0-F34D-80F3-8AA38481B0FF}" dt="2023-02-24T05:33:33.512" v="234" actId="478"/>
          <ac:picMkLst>
            <pc:docMk/>
            <pc:sldMk cId="576329553" sldId="265"/>
            <ac:picMk id="2" creationId="{395E4A6E-D658-611F-7143-3A0FB973CD21}"/>
          </ac:picMkLst>
        </pc:picChg>
        <pc:picChg chg="add mod">
          <ac:chgData name="Stephen Hanly" userId="558c383e-8944-47d9-865f-da93339391b3" providerId="ADAL" clId="{0F1CAE6C-CBA0-F34D-80F3-8AA38481B0FF}" dt="2023-02-24T05:36:31.102" v="236" actId="1076"/>
          <ac:picMkLst>
            <pc:docMk/>
            <pc:sldMk cId="576329553" sldId="265"/>
            <ac:picMk id="3" creationId="{C280835A-BC78-E37C-C35A-34EFC0E324A1}"/>
          </ac:picMkLst>
        </pc:picChg>
        <pc:picChg chg="del">
          <ac:chgData name="Stephen Hanly" userId="558c383e-8944-47d9-865f-da93339391b3" providerId="ADAL" clId="{0F1CAE6C-CBA0-F34D-80F3-8AA38481B0FF}" dt="2023-02-24T03:39:44.532" v="180" actId="478"/>
          <ac:picMkLst>
            <pc:docMk/>
            <pc:sldMk cId="576329553" sldId="265"/>
            <ac:picMk id="17" creationId="{5212F740-FBED-1F45-84D0-943FDB2F697E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5:25.126" v="265"/>
        <pc:sldMkLst>
          <pc:docMk/>
          <pc:sldMk cId="3881364027" sldId="266"/>
        </pc:sldMkLst>
        <pc:picChg chg="add mod">
          <ac:chgData name="Stephen Hanly" userId="558c383e-8944-47d9-865f-da93339391b3" providerId="ADAL" clId="{0F1CAE6C-CBA0-F34D-80F3-8AA38481B0FF}" dt="2023-02-24T05:45:43.687" v="238" actId="1076"/>
          <ac:picMkLst>
            <pc:docMk/>
            <pc:sldMk cId="3881364027" sldId="266"/>
            <ac:picMk id="2" creationId="{DF0EF5FA-21B9-66E8-2601-4EDC75291C40}"/>
          </ac:picMkLst>
        </pc:picChg>
        <pc:picChg chg="del">
          <ac:chgData name="Stephen Hanly" userId="558c383e-8944-47d9-865f-da93339391b3" providerId="ADAL" clId="{0F1CAE6C-CBA0-F34D-80F3-8AA38481B0FF}" dt="2023-02-24T03:39:50.735" v="181" actId="478"/>
          <ac:picMkLst>
            <pc:docMk/>
            <pc:sldMk cId="3881364027" sldId="266"/>
            <ac:picMk id="14" creationId="{79AFB3EE-0980-4F4A-8CFE-16415550C932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5:58:35.495" v="244"/>
        <pc:sldMkLst>
          <pc:docMk/>
          <pc:sldMk cId="341773566" sldId="267"/>
        </pc:sldMkLst>
        <pc:picChg chg="add mod">
          <ac:chgData name="Stephen Hanly" userId="558c383e-8944-47d9-865f-da93339391b3" providerId="ADAL" clId="{0F1CAE6C-CBA0-F34D-80F3-8AA38481B0FF}" dt="2023-02-24T03:49:51.290" v="187" actId="1076"/>
          <ac:picMkLst>
            <pc:docMk/>
            <pc:sldMk cId="341773566" sldId="267"/>
            <ac:picMk id="3" creationId="{7221E70C-AC4F-DC11-C27D-80718D1EFF89}"/>
          </ac:picMkLst>
        </pc:picChg>
        <pc:picChg chg="del">
          <ac:chgData name="Stephen Hanly" userId="558c383e-8944-47d9-865f-da93339391b3" providerId="ADAL" clId="{0F1CAE6C-CBA0-F34D-80F3-8AA38481B0FF}" dt="2023-02-24T03:36:19.970" v="164" actId="478"/>
          <ac:picMkLst>
            <pc:docMk/>
            <pc:sldMk cId="341773566" sldId="267"/>
            <ac:picMk id="12" creationId="{FDDB0BB8-33C5-4C45-9CE5-068F66F2B094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3:25.485" v="250"/>
        <pc:sldMkLst>
          <pc:docMk/>
          <pc:sldMk cId="532387065" sldId="268"/>
        </pc:sldMkLst>
        <pc:picChg chg="add mod">
          <ac:chgData name="Stephen Hanly" userId="558c383e-8944-47d9-865f-da93339391b3" providerId="ADAL" clId="{0F1CAE6C-CBA0-F34D-80F3-8AA38481B0FF}" dt="2023-02-24T04:33:29.379" v="199" actId="1076"/>
          <ac:picMkLst>
            <pc:docMk/>
            <pc:sldMk cId="532387065" sldId="268"/>
            <ac:picMk id="3" creationId="{B3CB47DD-6331-2B86-9CAE-1838FBE767BC}"/>
          </ac:picMkLst>
        </pc:picChg>
        <pc:picChg chg="del">
          <ac:chgData name="Stephen Hanly" userId="558c383e-8944-47d9-865f-da93339391b3" providerId="ADAL" clId="{0F1CAE6C-CBA0-F34D-80F3-8AA38481B0FF}" dt="2023-02-24T03:37:08.288" v="170" actId="478"/>
          <ac:picMkLst>
            <pc:docMk/>
            <pc:sldMk cId="532387065" sldId="268"/>
            <ac:picMk id="19" creationId="{06DF0D37-8F64-4240-8079-8A12CF0B2149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4:04.430" v="254"/>
        <pc:sldMkLst>
          <pc:docMk/>
          <pc:sldMk cId="539187127" sldId="269"/>
        </pc:sldMkLst>
        <pc:picChg chg="add mod">
          <ac:chgData name="Stephen Hanly" userId="558c383e-8944-47d9-865f-da93339391b3" providerId="ADAL" clId="{0F1CAE6C-CBA0-F34D-80F3-8AA38481B0FF}" dt="2023-02-24T04:44:21.191" v="206" actId="1076"/>
          <ac:picMkLst>
            <pc:docMk/>
            <pc:sldMk cId="539187127" sldId="269"/>
            <ac:picMk id="3" creationId="{DBD49E35-6EC4-AE56-AB9A-603702E26006}"/>
          </ac:picMkLst>
        </pc:picChg>
        <pc:picChg chg="del">
          <ac:chgData name="Stephen Hanly" userId="558c383e-8944-47d9-865f-da93339391b3" providerId="ADAL" clId="{0F1CAE6C-CBA0-F34D-80F3-8AA38481B0FF}" dt="2023-02-24T03:37:37.258" v="173" actId="478"/>
          <ac:picMkLst>
            <pc:docMk/>
            <pc:sldMk cId="539187127" sldId="269"/>
            <ac:picMk id="6" creationId="{960BAB75-8672-6F4B-BFAD-6F9EDB7F7B5F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5:58:05.506" v="242"/>
        <pc:sldMkLst>
          <pc:docMk/>
          <pc:sldMk cId="2883505788" sldId="272"/>
        </pc:sldMkLst>
        <pc:picChg chg="del">
          <ac:chgData name="Stephen Hanly" userId="558c383e-8944-47d9-865f-da93339391b3" providerId="ADAL" clId="{0F1CAE6C-CBA0-F34D-80F3-8AA38481B0FF}" dt="2023-02-24T03:36:14.882" v="163" actId="478"/>
          <ac:picMkLst>
            <pc:docMk/>
            <pc:sldMk cId="2883505788" sldId="272"/>
            <ac:picMk id="3" creationId="{9F4E17A9-C234-4446-AF9F-2CBBFB2C02F8}"/>
          </ac:picMkLst>
        </pc:picChg>
        <pc:picChg chg="add mod">
          <ac:chgData name="Stephen Hanly" userId="558c383e-8944-47d9-865f-da93339391b3" providerId="ADAL" clId="{0F1CAE6C-CBA0-F34D-80F3-8AA38481B0FF}" dt="2023-02-24T03:47:27.549" v="185" actId="1076"/>
          <ac:picMkLst>
            <pc:docMk/>
            <pc:sldMk cId="2883505788" sldId="272"/>
            <ac:picMk id="4" creationId="{81660F7E-4AFE-0519-C98F-487B767660B4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1:00.320" v="245"/>
        <pc:sldMkLst>
          <pc:docMk/>
          <pc:sldMk cId="2532149399" sldId="273"/>
        </pc:sldMkLst>
        <pc:picChg chg="add mod">
          <ac:chgData name="Stephen Hanly" userId="558c383e-8944-47d9-865f-da93339391b3" providerId="ADAL" clId="{0F1CAE6C-CBA0-F34D-80F3-8AA38481B0FF}" dt="2023-02-24T03:56:02.813" v="189" actId="1076"/>
          <ac:picMkLst>
            <pc:docMk/>
            <pc:sldMk cId="2532149399" sldId="273"/>
            <ac:picMk id="2" creationId="{4B464140-FE4E-9C68-A92B-6ADFE9E174EF}"/>
          </ac:picMkLst>
        </pc:picChg>
        <pc:picChg chg="del">
          <ac:chgData name="Stephen Hanly" userId="558c383e-8944-47d9-865f-da93339391b3" providerId="ADAL" clId="{0F1CAE6C-CBA0-F34D-80F3-8AA38481B0FF}" dt="2023-02-24T03:36:26.859" v="165" actId="478"/>
          <ac:picMkLst>
            <pc:docMk/>
            <pc:sldMk cId="2532149399" sldId="273"/>
            <ac:picMk id="9" creationId="{2DB744FF-8270-A445-8ED9-42E75B6B12CB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1:15.180" v="246"/>
        <pc:sldMkLst>
          <pc:docMk/>
          <pc:sldMk cId="17478073" sldId="274"/>
        </pc:sldMkLst>
        <pc:picChg chg="add mod">
          <ac:chgData name="Stephen Hanly" userId="558c383e-8944-47d9-865f-da93339391b3" providerId="ADAL" clId="{0F1CAE6C-CBA0-F34D-80F3-8AA38481B0FF}" dt="2023-02-24T03:59:40.994" v="191" actId="1076"/>
          <ac:picMkLst>
            <pc:docMk/>
            <pc:sldMk cId="17478073" sldId="274"/>
            <ac:picMk id="3" creationId="{3B1033FD-8227-F076-2B16-DE360AFDF593}"/>
          </ac:picMkLst>
        </pc:picChg>
        <pc:picChg chg="del">
          <ac:chgData name="Stephen Hanly" userId="558c383e-8944-47d9-865f-da93339391b3" providerId="ADAL" clId="{0F1CAE6C-CBA0-F34D-80F3-8AA38481B0FF}" dt="2023-02-24T03:36:31.667" v="166" actId="478"/>
          <ac:picMkLst>
            <pc:docMk/>
            <pc:sldMk cId="17478073" sldId="274"/>
            <ac:picMk id="18" creationId="{E1D78486-AB46-9541-9115-959D854DE933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1:25.636" v="247"/>
        <pc:sldMkLst>
          <pc:docMk/>
          <pc:sldMk cId="3166427885" sldId="275"/>
        </pc:sldMkLst>
        <pc:picChg chg="add mod">
          <ac:chgData name="Stephen Hanly" userId="558c383e-8944-47d9-865f-da93339391b3" providerId="ADAL" clId="{0F1CAE6C-CBA0-F34D-80F3-8AA38481B0FF}" dt="2023-02-24T04:03:22.193" v="193" actId="1076"/>
          <ac:picMkLst>
            <pc:docMk/>
            <pc:sldMk cId="3166427885" sldId="275"/>
            <ac:picMk id="3" creationId="{7A989328-23D4-4EEB-24C9-AA0D4598B383}"/>
          </ac:picMkLst>
        </pc:picChg>
        <pc:picChg chg="del">
          <ac:chgData name="Stephen Hanly" userId="558c383e-8944-47d9-865f-da93339391b3" providerId="ADAL" clId="{0F1CAE6C-CBA0-F34D-80F3-8AA38481B0FF}" dt="2023-02-24T03:36:49.081" v="167" actId="478"/>
          <ac:picMkLst>
            <pc:docMk/>
            <pc:sldMk cId="3166427885" sldId="275"/>
            <ac:picMk id="14" creationId="{0044BEAD-B9A1-4647-A180-E4B9C8AF2E3A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1:36.866" v="248"/>
        <pc:sldMkLst>
          <pc:docMk/>
          <pc:sldMk cId="3941642533" sldId="276"/>
        </pc:sldMkLst>
        <pc:picChg chg="add mod">
          <ac:chgData name="Stephen Hanly" userId="558c383e-8944-47d9-865f-da93339391b3" providerId="ADAL" clId="{0F1CAE6C-CBA0-F34D-80F3-8AA38481B0FF}" dt="2023-02-24T04:05:57.577" v="195" actId="1076"/>
          <ac:picMkLst>
            <pc:docMk/>
            <pc:sldMk cId="3941642533" sldId="276"/>
            <ac:picMk id="3" creationId="{B117F10E-6D93-587F-67B7-608B4B350FC7}"/>
          </ac:picMkLst>
        </pc:picChg>
        <pc:picChg chg="del">
          <ac:chgData name="Stephen Hanly" userId="558c383e-8944-47d9-865f-da93339391b3" providerId="ADAL" clId="{0F1CAE6C-CBA0-F34D-80F3-8AA38481B0FF}" dt="2023-02-24T03:36:53.160" v="168" actId="478"/>
          <ac:picMkLst>
            <pc:docMk/>
            <pc:sldMk cId="3941642533" sldId="276"/>
            <ac:picMk id="15" creationId="{D819B9AE-D353-6F40-88C9-D3BF5DB9022F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3:04.421" v="249"/>
        <pc:sldMkLst>
          <pc:docMk/>
          <pc:sldMk cId="2684284363" sldId="277"/>
        </pc:sldMkLst>
        <pc:picChg chg="add mod">
          <ac:chgData name="Stephen Hanly" userId="558c383e-8944-47d9-865f-da93339391b3" providerId="ADAL" clId="{0F1CAE6C-CBA0-F34D-80F3-8AA38481B0FF}" dt="2023-02-24T04:09:50.311" v="197" actId="1076"/>
          <ac:picMkLst>
            <pc:docMk/>
            <pc:sldMk cId="2684284363" sldId="277"/>
            <ac:picMk id="3" creationId="{70E948B3-2EAD-7589-D771-3A723C9AAF92}"/>
          </ac:picMkLst>
        </pc:picChg>
        <pc:picChg chg="del">
          <ac:chgData name="Stephen Hanly" userId="558c383e-8944-47d9-865f-da93339391b3" providerId="ADAL" clId="{0F1CAE6C-CBA0-F34D-80F3-8AA38481B0FF}" dt="2023-02-24T03:36:58.245" v="169" actId="478"/>
          <ac:picMkLst>
            <pc:docMk/>
            <pc:sldMk cId="2684284363" sldId="277"/>
            <ac:picMk id="16" creationId="{64BD4F61-0EEC-564F-A434-734DECC49360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4:22.084" v="255"/>
        <pc:sldMkLst>
          <pc:docMk/>
          <pc:sldMk cId="2125665340" sldId="278"/>
        </pc:sldMkLst>
        <pc:picChg chg="add mod">
          <ac:chgData name="Stephen Hanly" userId="558c383e-8944-47d9-865f-da93339391b3" providerId="ADAL" clId="{0F1CAE6C-CBA0-F34D-80F3-8AA38481B0FF}" dt="2023-02-24T04:47:09.112" v="208" actId="1076"/>
          <ac:picMkLst>
            <pc:docMk/>
            <pc:sldMk cId="2125665340" sldId="278"/>
            <ac:picMk id="3" creationId="{81209022-A3EB-48D6-A702-94EEE61D9624}"/>
          </ac:picMkLst>
        </pc:picChg>
        <pc:picChg chg="del">
          <ac:chgData name="Stephen Hanly" userId="558c383e-8944-47d9-865f-da93339391b3" providerId="ADAL" clId="{0F1CAE6C-CBA0-F34D-80F3-8AA38481B0FF}" dt="2023-02-24T03:37:41.439" v="174" actId="478"/>
          <ac:picMkLst>
            <pc:docMk/>
            <pc:sldMk cId="2125665340" sldId="278"/>
            <ac:picMk id="8" creationId="{C728714A-687A-6C43-B752-5723B1AF7CB1}"/>
          </ac:picMkLst>
        </pc:picChg>
      </pc:sldChg>
      <pc:sldChg chg="addSp delSp modSp mod delAnim modAnim">
        <pc:chgData name="Stephen Hanly" userId="558c383e-8944-47d9-865f-da93339391b3" providerId="ADAL" clId="{0F1CAE6C-CBA0-F34D-80F3-8AA38481B0FF}" dt="2023-02-24T06:04:48.422" v="259"/>
        <pc:sldMkLst>
          <pc:docMk/>
          <pc:sldMk cId="3709515394" sldId="279"/>
        </pc:sldMkLst>
        <pc:picChg chg="add mod">
          <ac:chgData name="Stephen Hanly" userId="558c383e-8944-47d9-865f-da93339391b3" providerId="ADAL" clId="{0F1CAE6C-CBA0-F34D-80F3-8AA38481B0FF}" dt="2023-02-24T05:05:00.261" v="216" actId="1076"/>
          <ac:picMkLst>
            <pc:docMk/>
            <pc:sldMk cId="3709515394" sldId="279"/>
            <ac:picMk id="2" creationId="{1FBB4976-E22F-0F15-D966-11E28E77168E}"/>
          </ac:picMkLst>
        </pc:picChg>
        <pc:picChg chg="del">
          <ac:chgData name="Stephen Hanly" userId="558c383e-8944-47d9-865f-da93339391b3" providerId="ADAL" clId="{0F1CAE6C-CBA0-F34D-80F3-8AA38481B0FF}" dt="2023-02-24T03:38:14.326" v="177" actId="478"/>
          <ac:picMkLst>
            <pc:docMk/>
            <pc:sldMk cId="3709515394" sldId="279"/>
            <ac:picMk id="20" creationId="{6255A126-FF38-714D-AED2-876E07A36D55}"/>
          </ac:picMkLst>
        </pc:picChg>
      </pc:sldChg>
      <pc:sldChg chg="addSp modSp mod modAnim">
        <pc:chgData name="Stephen Hanly" userId="558c383e-8944-47d9-865f-da93339391b3" providerId="ADAL" clId="{0F1CAE6C-CBA0-F34D-80F3-8AA38481B0FF}" dt="2023-02-24T06:03:49.745" v="253"/>
        <pc:sldMkLst>
          <pc:docMk/>
          <pc:sldMk cId="3356810378" sldId="280"/>
        </pc:sldMkLst>
        <pc:picChg chg="add mod">
          <ac:chgData name="Stephen Hanly" userId="558c383e-8944-47d9-865f-da93339391b3" providerId="ADAL" clId="{0F1CAE6C-CBA0-F34D-80F3-8AA38481B0FF}" dt="2023-02-24T04:43:02.099" v="204" actId="1076"/>
          <ac:picMkLst>
            <pc:docMk/>
            <pc:sldMk cId="3356810378" sldId="280"/>
            <ac:picMk id="6" creationId="{11C28F8B-CF23-FF2A-A924-588D9299087F}"/>
          </ac:picMkLst>
        </pc:picChg>
      </pc:sldChg>
      <pc:sldChg chg="addSp delSp modSp add mod delAnim modAnim">
        <pc:chgData name="Stephen Hanly" userId="558c383e-8944-47d9-865f-da93339391b3" providerId="ADAL" clId="{0F1CAE6C-CBA0-F34D-80F3-8AA38481B0FF}" dt="2023-02-24T06:04:54.921" v="260"/>
        <pc:sldMkLst>
          <pc:docMk/>
          <pc:sldMk cId="1212868018" sldId="281"/>
        </pc:sldMkLst>
        <pc:spChg chg="mod">
          <ac:chgData name="Stephen Hanly" userId="558c383e-8944-47d9-865f-da93339391b3" providerId="ADAL" clId="{0F1CAE6C-CBA0-F34D-80F3-8AA38481B0FF}" dt="2023-02-22T06:00:48.091" v="32" actId="1076"/>
          <ac:spMkLst>
            <pc:docMk/>
            <pc:sldMk cId="1212868018" sldId="281"/>
            <ac:spMk id="10" creationId="{231A529C-0D31-3346-A29F-7DB1F75796C1}"/>
          </ac:spMkLst>
        </pc:spChg>
        <pc:spChg chg="del">
          <ac:chgData name="Stephen Hanly" userId="558c383e-8944-47d9-865f-da93339391b3" providerId="ADAL" clId="{0F1CAE6C-CBA0-F34D-80F3-8AA38481B0FF}" dt="2023-02-22T06:00:33.874" v="28" actId="478"/>
          <ac:spMkLst>
            <pc:docMk/>
            <pc:sldMk cId="1212868018" sldId="281"/>
            <ac:spMk id="12" creationId="{5464BFED-D813-CE40-BDBE-430580B75067}"/>
          </ac:spMkLst>
        </pc:spChg>
        <pc:spChg chg="del">
          <ac:chgData name="Stephen Hanly" userId="558c383e-8944-47d9-865f-da93339391b3" providerId="ADAL" clId="{0F1CAE6C-CBA0-F34D-80F3-8AA38481B0FF}" dt="2023-02-22T06:00:37.407" v="29" actId="478"/>
          <ac:spMkLst>
            <pc:docMk/>
            <pc:sldMk cId="1212868018" sldId="281"/>
            <ac:spMk id="13" creationId="{3880F7C4-0BD4-2346-A5F3-E3D42BD73D7A}"/>
          </ac:spMkLst>
        </pc:spChg>
        <pc:spChg chg="del">
          <ac:chgData name="Stephen Hanly" userId="558c383e-8944-47d9-865f-da93339391b3" providerId="ADAL" clId="{0F1CAE6C-CBA0-F34D-80F3-8AA38481B0FF}" dt="2023-02-22T06:00:41.940" v="30" actId="478"/>
          <ac:spMkLst>
            <pc:docMk/>
            <pc:sldMk cId="1212868018" sldId="281"/>
            <ac:spMk id="14" creationId="{FDA0E5E0-9FF8-7340-AA49-737BDDED5373}"/>
          </ac:spMkLst>
        </pc:spChg>
        <pc:picChg chg="add mod">
          <ac:chgData name="Stephen Hanly" userId="558c383e-8944-47d9-865f-da93339391b3" providerId="ADAL" clId="{0F1CAE6C-CBA0-F34D-80F3-8AA38481B0FF}" dt="2023-02-24T05:08:45.540" v="218" actId="1076"/>
          <ac:picMkLst>
            <pc:docMk/>
            <pc:sldMk cId="1212868018" sldId="281"/>
            <ac:picMk id="2" creationId="{7588845E-A77E-0FE1-2B51-487B77BD7257}"/>
          </ac:picMkLst>
        </pc:picChg>
        <pc:picChg chg="add del mod">
          <ac:chgData name="Stephen Hanly" userId="558c383e-8944-47d9-865f-da93339391b3" providerId="ADAL" clId="{0F1CAE6C-CBA0-F34D-80F3-8AA38481B0FF}" dt="2023-02-22T06:01:24.844" v="37" actId="478"/>
          <ac:picMkLst>
            <pc:docMk/>
            <pc:sldMk cId="1212868018" sldId="281"/>
            <ac:picMk id="3" creationId="{D9CE689F-324B-3D2C-DBFC-11CEE19A97CB}"/>
          </ac:picMkLst>
        </pc:picChg>
        <pc:picChg chg="add mod">
          <ac:chgData name="Stephen Hanly" userId="558c383e-8944-47d9-865f-da93339391b3" providerId="ADAL" clId="{0F1CAE6C-CBA0-F34D-80F3-8AA38481B0FF}" dt="2023-02-22T06:01:57.942" v="43" actId="1076"/>
          <ac:picMkLst>
            <pc:docMk/>
            <pc:sldMk cId="1212868018" sldId="281"/>
            <ac:picMk id="5" creationId="{C3C9A7AA-9908-A060-7DFB-42B2C55749ED}"/>
          </ac:picMkLst>
        </pc:picChg>
        <pc:picChg chg="add mod">
          <ac:chgData name="Stephen Hanly" userId="558c383e-8944-47d9-865f-da93339391b3" providerId="ADAL" clId="{0F1CAE6C-CBA0-F34D-80F3-8AA38481B0FF}" dt="2023-02-22T06:02:08.346" v="47" actId="1076"/>
          <ac:picMkLst>
            <pc:docMk/>
            <pc:sldMk cId="1212868018" sldId="281"/>
            <ac:picMk id="7" creationId="{88A378C0-A06F-9A86-E556-10021ED3A15D}"/>
          </ac:picMkLst>
        </pc:picChg>
        <pc:picChg chg="mod">
          <ac:chgData name="Stephen Hanly" userId="558c383e-8944-47d9-865f-da93339391b3" providerId="ADAL" clId="{0F1CAE6C-CBA0-F34D-80F3-8AA38481B0FF}" dt="2023-02-22T06:01:49.710" v="42" actId="1076"/>
          <ac:picMkLst>
            <pc:docMk/>
            <pc:sldMk cId="1212868018" sldId="281"/>
            <ac:picMk id="18" creationId="{AAEBD12C-082A-5844-82AD-0033048E4BA6}"/>
          </ac:picMkLst>
        </pc:picChg>
        <pc:picChg chg="del">
          <ac:chgData name="Stephen Hanly" userId="558c383e-8944-47d9-865f-da93339391b3" providerId="ADAL" clId="{0F1CAE6C-CBA0-F34D-80F3-8AA38481B0FF}" dt="2023-02-22T06:00:20.595" v="7" actId="478"/>
          <ac:picMkLst>
            <pc:docMk/>
            <pc:sldMk cId="1212868018" sldId="281"/>
            <ac:picMk id="20" creationId="{6255A126-FF38-714D-AED2-876E07A36D55}"/>
          </ac:picMkLst>
        </pc:picChg>
        <pc:cxnChg chg="add mod">
          <ac:chgData name="Stephen Hanly" userId="558c383e-8944-47d9-865f-da93339391b3" providerId="ADAL" clId="{0F1CAE6C-CBA0-F34D-80F3-8AA38481B0FF}" dt="2023-02-22T06:02:47.119" v="54" actId="692"/>
          <ac:cxnSpMkLst>
            <pc:docMk/>
            <pc:sldMk cId="1212868018" sldId="281"/>
            <ac:cxnSpMk id="9" creationId="{5267E9B3-38C7-2D8A-9681-6FAFDE8D346A}"/>
          </ac:cxnSpMkLst>
        </pc:cxnChg>
      </pc:sldChg>
      <pc:sldChg chg="addSp delSp modSp add mod modAnim">
        <pc:chgData name="Stephen Hanly" userId="558c383e-8944-47d9-865f-da93339391b3" providerId="ADAL" clId="{0F1CAE6C-CBA0-F34D-80F3-8AA38481B0FF}" dt="2023-02-24T06:05:00.289" v="261"/>
        <pc:sldMkLst>
          <pc:docMk/>
          <pc:sldMk cId="579802641" sldId="282"/>
        </pc:sldMkLst>
        <pc:spChg chg="mod">
          <ac:chgData name="Stephen Hanly" userId="558c383e-8944-47d9-865f-da93339391b3" providerId="ADAL" clId="{0F1CAE6C-CBA0-F34D-80F3-8AA38481B0FF}" dt="2023-02-22T06:04:20.727" v="113" actId="114"/>
          <ac:spMkLst>
            <pc:docMk/>
            <pc:sldMk cId="579802641" sldId="282"/>
            <ac:spMk id="10" creationId="{231A529C-0D31-3346-A29F-7DB1F75796C1}"/>
          </ac:spMkLst>
        </pc:spChg>
        <pc:picChg chg="add mod">
          <ac:chgData name="Stephen Hanly" userId="558c383e-8944-47d9-865f-da93339391b3" providerId="ADAL" clId="{0F1CAE6C-CBA0-F34D-80F3-8AA38481B0FF}" dt="2023-02-24T05:12:48.130" v="220" actId="1076"/>
          <ac:picMkLst>
            <pc:docMk/>
            <pc:sldMk cId="579802641" sldId="282"/>
            <ac:picMk id="2" creationId="{32C87076-6A0E-1382-6867-B8241528D27B}"/>
          </ac:picMkLst>
        </pc:picChg>
        <pc:picChg chg="add mod">
          <ac:chgData name="Stephen Hanly" userId="558c383e-8944-47d9-865f-da93339391b3" providerId="ADAL" clId="{0F1CAE6C-CBA0-F34D-80F3-8AA38481B0FF}" dt="2023-02-22T06:05:13.304" v="120" actId="1076"/>
          <ac:picMkLst>
            <pc:docMk/>
            <pc:sldMk cId="579802641" sldId="282"/>
            <ac:picMk id="3" creationId="{F0B3295E-FECB-1FD3-64E2-DC5D544243CC}"/>
          </ac:picMkLst>
        </pc:picChg>
        <pc:picChg chg="del">
          <ac:chgData name="Stephen Hanly" userId="558c383e-8944-47d9-865f-da93339391b3" providerId="ADAL" clId="{0F1CAE6C-CBA0-F34D-80F3-8AA38481B0FF}" dt="2023-02-22T06:04:28.023" v="114" actId="478"/>
          <ac:picMkLst>
            <pc:docMk/>
            <pc:sldMk cId="579802641" sldId="282"/>
            <ac:picMk id="5" creationId="{C3C9A7AA-9908-A060-7DFB-42B2C55749ED}"/>
          </ac:picMkLst>
        </pc:picChg>
        <pc:picChg chg="del">
          <ac:chgData name="Stephen Hanly" userId="558c383e-8944-47d9-865f-da93339391b3" providerId="ADAL" clId="{0F1CAE6C-CBA0-F34D-80F3-8AA38481B0FF}" dt="2023-02-22T06:04:32.857" v="116" actId="478"/>
          <ac:picMkLst>
            <pc:docMk/>
            <pc:sldMk cId="579802641" sldId="282"/>
            <ac:picMk id="7" creationId="{88A378C0-A06F-9A86-E556-10021ED3A15D}"/>
          </ac:picMkLst>
        </pc:picChg>
        <pc:picChg chg="add mod">
          <ac:chgData name="Stephen Hanly" userId="558c383e-8944-47d9-865f-da93339391b3" providerId="ADAL" clId="{0F1CAE6C-CBA0-F34D-80F3-8AA38481B0FF}" dt="2023-02-22T06:05:57.827" v="141" actId="1076"/>
          <ac:picMkLst>
            <pc:docMk/>
            <pc:sldMk cId="579802641" sldId="282"/>
            <ac:picMk id="11" creationId="{2E04DC04-B8E6-86D2-6351-D4CC2F3FEA25}"/>
          </ac:picMkLst>
        </pc:picChg>
        <pc:picChg chg="add del mod">
          <ac:chgData name="Stephen Hanly" userId="558c383e-8944-47d9-865f-da93339391b3" providerId="ADAL" clId="{0F1CAE6C-CBA0-F34D-80F3-8AA38481B0FF}" dt="2023-02-22T06:06:23.536" v="145" actId="478"/>
          <ac:picMkLst>
            <pc:docMk/>
            <pc:sldMk cId="579802641" sldId="282"/>
            <ac:picMk id="13" creationId="{F05AAF6C-CEBB-349A-0633-10F9FB4C4F1D}"/>
          </ac:picMkLst>
        </pc:picChg>
        <pc:picChg chg="add del mod">
          <ac:chgData name="Stephen Hanly" userId="558c383e-8944-47d9-865f-da93339391b3" providerId="ADAL" clId="{0F1CAE6C-CBA0-F34D-80F3-8AA38481B0FF}" dt="2023-02-22T06:06:41.325" v="149" actId="478"/>
          <ac:picMkLst>
            <pc:docMk/>
            <pc:sldMk cId="579802641" sldId="282"/>
            <ac:picMk id="15" creationId="{765C0FF4-2192-AA6F-CB2F-E012826E1563}"/>
          </ac:picMkLst>
        </pc:picChg>
        <pc:picChg chg="add mod">
          <ac:chgData name="Stephen Hanly" userId="558c383e-8944-47d9-865f-da93339391b3" providerId="ADAL" clId="{0F1CAE6C-CBA0-F34D-80F3-8AA38481B0FF}" dt="2023-02-22T06:08:09.113" v="159" actId="1076"/>
          <ac:picMkLst>
            <pc:docMk/>
            <pc:sldMk cId="579802641" sldId="282"/>
            <ac:picMk id="17" creationId="{DC25C7F7-DDBD-7EFE-C798-C31F18BCEA87}"/>
          </ac:picMkLst>
        </pc:picChg>
        <pc:picChg chg="del">
          <ac:chgData name="Stephen Hanly" userId="558c383e-8944-47d9-865f-da93339391b3" providerId="ADAL" clId="{0F1CAE6C-CBA0-F34D-80F3-8AA38481B0FF}" dt="2023-02-22T06:04:30.217" v="115" actId="478"/>
          <ac:picMkLst>
            <pc:docMk/>
            <pc:sldMk cId="579802641" sldId="282"/>
            <ac:picMk id="18" creationId="{AAEBD12C-082A-5844-82AD-0033048E4BA6}"/>
          </ac:picMkLst>
        </pc:picChg>
        <pc:picChg chg="add mod">
          <ac:chgData name="Stephen Hanly" userId="558c383e-8944-47d9-865f-da93339391b3" providerId="ADAL" clId="{0F1CAE6C-CBA0-F34D-80F3-8AA38481B0FF}" dt="2023-02-22T06:08:12.804" v="160" actId="1076"/>
          <ac:picMkLst>
            <pc:docMk/>
            <pc:sldMk cId="579802641" sldId="282"/>
            <ac:picMk id="20" creationId="{1D0A9586-5E54-74C2-814B-EB57C1B27617}"/>
          </ac:picMkLst>
        </pc:picChg>
        <pc:cxnChg chg="add mod">
          <ac:chgData name="Stephen Hanly" userId="558c383e-8944-47d9-865f-da93339391b3" providerId="ADAL" clId="{0F1CAE6C-CBA0-F34D-80F3-8AA38481B0FF}" dt="2023-02-22T06:05:43.722" v="137" actId="1035"/>
          <ac:cxnSpMkLst>
            <pc:docMk/>
            <pc:sldMk cId="579802641" sldId="282"/>
            <ac:cxnSpMk id="6" creationId="{6F9700FC-9C4B-C36A-6651-E184B2629FF6}"/>
          </ac:cxnSpMkLst>
        </pc:cxnChg>
        <pc:cxnChg chg="add mod">
          <ac:chgData name="Stephen Hanly" userId="558c383e-8944-47d9-865f-da93339391b3" providerId="ADAL" clId="{0F1CAE6C-CBA0-F34D-80F3-8AA38481B0FF}" dt="2023-02-22T06:08:21.663" v="162" actId="1076"/>
          <ac:cxnSpMkLst>
            <pc:docMk/>
            <pc:sldMk cId="579802641" sldId="282"/>
            <ac:cxnSpMk id="21" creationId="{08661EF8-058E-DF34-8B8C-40950D113EA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123B-7B0B-6842-AABC-E13A76AFE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7F764-A194-7249-89F0-733898D78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5526F-5422-DB47-9551-185709406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88303-BEA9-024E-A852-7FD53076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73971-522E-9C4D-A2ED-9FFB0BB5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9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7FEF-0B6A-924E-9025-6FDCD786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63C95-3332-5B40-97F8-4522B4E58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6B483-B74D-1A44-91F8-5ACDF90B4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6285B-2A30-A043-9515-EC14A94AA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A539F-DD15-A943-850B-FABE1B22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79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89DB8-4E28-B94A-87FB-543D25155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2CA79-3651-1842-87ED-DFA24C5B0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56880-C179-F84E-B5AF-EAA8170E5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CA609-214F-8743-8021-97D2F995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68EE-E634-CA4A-BE58-D353FFD7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9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6C3E-B83C-D849-86C2-63972F98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328EA-AE23-1B4C-8A3C-E731135DA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8D863-0164-484C-A431-6BF593F0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0A3D3-3FA8-0646-AEA2-DED9E62E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8827E-EE0B-6641-B9BD-9BABCC7F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EF9B1-3F7B-1540-9A4D-2A0BAAD6F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7BA64-BB31-564C-BFE8-7F97B37C9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9FDD1-5858-A84A-9A0B-CBA5DCA4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112C0-0F3C-DF4C-960C-BBDE76C3A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E576A-1DBA-8B49-A314-BFE093DF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4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852F-2440-4441-8C3E-24D67AC3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8103-A90A-C848-A14C-EFE908E92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FCAB5-DB68-D942-A904-537E19A39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CBB8E-FADE-874F-B371-80D2675F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7536A-B5FB-0C41-90B2-5F014295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15A08-37A9-6C40-A596-B5BCD53C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9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30B-4082-F34E-8A97-9B2FE864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3A0BF-BFEA-8A4E-B70A-25B15636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40F1B-E64E-5147-A063-6A0BAE0C1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6DCD1-6C8D-1841-943F-40782EE88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15D00-0B4E-7C4B-BE02-0C3C20F26D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91EBA5-7204-1242-9590-BE1455D7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C769F8-82AF-634B-B058-475BAD19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6B14FD-71FD-4946-A25B-153B470B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0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E45F-EBB4-264C-9FD7-8CFCD75E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35D86-1D60-7248-8D0D-9E88AA14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BE1E6-ABEF-E742-87C9-AC2D1407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5367C-B07E-A34C-8532-9FCA0613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9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4914D-9EF5-5243-8874-39696409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CD9BE-2B51-6843-974E-7AA57398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52D86-912A-5D42-9629-ECA936A4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7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78C4-6432-084B-9F66-28C5FAAE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F483B-549F-E74C-B6EA-97FFEE3E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2F6CD-DBB1-AB4B-AA32-9B451F116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6D01E-3DCF-1D47-BFB6-5F97D8D8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05F60-3777-0647-9399-89ED96DA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E56FE-42FC-1748-B2C1-B0F47FC8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5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E0BF-F40D-924B-9EBD-9614FA71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FEB43-DBEF-4541-AC55-F1C92F30E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3329B-82F4-1947-9225-269DE5C7C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E2E59-8581-6D4F-8633-E9A5D33F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C3D31-C07A-8C49-872B-F5ECE067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8C6AC-A64C-9145-A51B-B5468AF7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4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D2B12C-810A-4D41-A5DC-068352FD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F6FE9-7E6F-2743-8600-2C7CD5D7B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21512-E33A-034B-896A-4618564EE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A97A3-C33D-0441-93C9-5DFEC6A6793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EBFBC-9DA6-C442-957A-6636CF3DE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0BF02-59D6-DB40-B37C-7FD0F262C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A9290-95BC-DC4D-BA9B-F44EFFF2F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7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3DA4-EA55-0849-B858-4FB0895FA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Time-invariant Systems and Impulses</a:t>
            </a:r>
            <a:br>
              <a:rPr lang="en-US" dirty="0"/>
            </a:br>
            <a:r>
              <a:rPr lang="en-US" dirty="0"/>
              <a:t>+ intro to 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39B94-8CE6-1B46-9CD9-636A9B717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SIGNALS AND SYSTEMS</a:t>
            </a:r>
          </a:p>
          <a:p>
            <a:r>
              <a:rPr lang="en-US" dirty="0"/>
              <a:t>Week 3</a:t>
            </a:r>
          </a:p>
        </p:txBody>
      </p:sp>
      <p:pic>
        <p:nvPicPr>
          <p:cNvPr id="4" name="Audio Recording 24 Feb 2023 at 2:43:00 pm">
            <a:hlinkClick r:id="" action="ppaction://media"/>
            <a:extLst>
              <a:ext uri="{FF2B5EF4-FFF2-40B4-BE49-F238E27FC236}">
                <a16:creationId xmlns:a16="http://schemas.microsoft.com/office/drawing/2014/main" id="{EDCEB7C5-DF46-3B53-D8AF-B5488DB39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7013" y="4851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760339-6846-F845-A4EA-F3213EFA6883}"/>
              </a:ext>
            </a:extLst>
          </p:cNvPr>
          <p:cNvSpPr/>
          <p:nvPr/>
        </p:nvSpPr>
        <p:spPr>
          <a:xfrm>
            <a:off x="1034005" y="957339"/>
            <a:ext cx="592238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ea typeface="Calibri" panose="020F0502020204030204" pitchFamily="34" charset="0"/>
                <a:cs typeface="Times New Roman (Body CS)" panose="02020603050405020304" pitchFamily="18" charset="0"/>
              </a:rPr>
              <a:t>We now want to recall some integration properties of the unit </a:t>
            </a:r>
            <a:r>
              <a:rPr lang="en-AU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d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-function: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73109-7368-7541-80E4-7C0226DB9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395" y="274713"/>
            <a:ext cx="4546600" cy="254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760339-6846-F845-A4EA-F3213EFA6883}"/>
              </a:ext>
            </a:extLst>
          </p:cNvPr>
          <p:cNvSpPr/>
          <p:nvPr/>
        </p:nvSpPr>
        <p:spPr>
          <a:xfrm>
            <a:off x="1034005" y="24636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is a signal with two delta functions: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0EC24-57DD-3647-9B9E-59BE39C2E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563" y="2745404"/>
            <a:ext cx="5613400" cy="1079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260378-D22D-3048-A505-834A8D901007}"/>
              </a:ext>
            </a:extLst>
          </p:cNvPr>
          <p:cNvSpPr/>
          <p:nvPr/>
        </p:nvSpPr>
        <p:spPr>
          <a:xfrm>
            <a:off x="1564563" y="3961410"/>
            <a:ext cx="592238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ea typeface="Calibri" panose="020F0502020204030204" pitchFamily="34" charset="0"/>
                <a:cs typeface="Times New Roman (Body CS)" panose="02020603050405020304" pitchFamily="18" charset="0"/>
              </a:rPr>
              <a:t>We can also integrate this signal, </a:t>
            </a:r>
            <a:r>
              <a:rPr lang="en-AU" i="1" dirty="0">
                <a:ea typeface="Calibri" panose="020F0502020204030204" pitchFamily="34" charset="0"/>
                <a:cs typeface="Times New Roman (Body CS)" panose="02020603050405020304" pitchFamily="18" charset="0"/>
              </a:rPr>
              <a:t>x(t)</a:t>
            </a:r>
            <a:r>
              <a:rPr lang="en-AU" dirty="0">
                <a:ea typeface="Calibri" panose="020F0502020204030204" pitchFamily="34" charset="0"/>
                <a:cs typeface="Times New Roman (Body CS)" panose="02020603050405020304" pitchFamily="18" charset="0"/>
              </a:rPr>
              <a:t>, over different intervals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29D0C5-2101-6D45-83E7-31450D680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248" y="3886201"/>
            <a:ext cx="4343400" cy="2362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F34181-0314-DD4B-B681-F9AB7199837C}"/>
              </a:ext>
            </a:extLst>
          </p:cNvPr>
          <p:cNvSpPr/>
          <p:nvPr/>
        </p:nvSpPr>
        <p:spPr>
          <a:xfrm>
            <a:off x="1034005" y="5967880"/>
            <a:ext cx="713772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The rule is to add up the magnitudes of the impulses that lie in the range of integration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ADEA7-3B18-D76E-3AD2-C481D6CF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237" y="133349"/>
            <a:ext cx="5728604" cy="738189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Integration Properties of signals made up of Impulses (</a:t>
            </a:r>
            <a:r>
              <a:rPr lang="en-US" sz="2800" dirty="0" err="1">
                <a:solidFill>
                  <a:srgbClr val="FF0000"/>
                </a:solidFill>
              </a:rPr>
              <a:t>ie</a:t>
            </a:r>
            <a:r>
              <a:rPr lang="en-US" sz="2800" dirty="0">
                <a:solidFill>
                  <a:srgbClr val="FF0000"/>
                </a:solidFill>
              </a:rPr>
              <a:t> of delta functions)</a:t>
            </a:r>
          </a:p>
        </p:txBody>
      </p:sp>
      <p:pic>
        <p:nvPicPr>
          <p:cNvPr id="3" name="Audio Recording 24 Feb 2023 at 3:38:04 pm">
            <a:hlinkClick r:id="" action="ppaction://media"/>
            <a:extLst>
              <a:ext uri="{FF2B5EF4-FFF2-40B4-BE49-F238E27FC236}">
                <a16:creationId xmlns:a16="http://schemas.microsoft.com/office/drawing/2014/main" id="{ED1DCE0B-4CEB-4B26-91EE-991CBC15B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0637" y="435043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7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3BCB4C-2E99-4144-961F-CE6D0109848C}"/>
              </a:ext>
            </a:extLst>
          </p:cNvPr>
          <p:cNvSpPr/>
          <p:nvPr/>
        </p:nvSpPr>
        <p:spPr>
          <a:xfrm>
            <a:off x="833384" y="1157934"/>
            <a:ext cx="94642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we are looking at integrating the unit impulse signal, there is a simple connection between the unit impulse signal and the unit step function, which is obtained by integration: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AEAE0-D637-AB4E-9F10-770806E28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353" y="1416483"/>
            <a:ext cx="27432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FB10EB-97DC-EF48-8B1A-F650AF07E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84" y="2087414"/>
            <a:ext cx="4267200" cy="1257300"/>
          </a:xfrm>
          <a:prstGeom prst="rect">
            <a:avLst/>
          </a:prstGeom>
        </p:spPr>
      </p:pic>
      <p:pic>
        <p:nvPicPr>
          <p:cNvPr id="2" name="Audio Recording 24 Feb 2023 at 3:39:37 pm">
            <a:hlinkClick r:id="" action="ppaction://media"/>
            <a:extLst>
              <a:ext uri="{FF2B5EF4-FFF2-40B4-BE49-F238E27FC236}">
                <a16:creationId xmlns:a16="http://schemas.microsoft.com/office/drawing/2014/main" id="{CEB72EE8-907A-FC87-1925-706E3487A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3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760339-6846-F845-A4EA-F3213EFA6883}"/>
                  </a:ext>
                </a:extLst>
              </p:cNvPr>
              <p:cNvSpPr/>
              <p:nvPr/>
            </p:nvSpPr>
            <p:spPr>
              <a:xfrm>
                <a:off x="1034005" y="957339"/>
                <a:ext cx="59223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0"/>
                  </a:spcAft>
                </a:pPr>
                <a:r>
                  <a:rPr lang="en-A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What happens if we multiply a signal by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? </m:t>
                    </m:r>
                  </m:oMath>
                </a14:m>
                <a:endParaRPr lang="en-A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760339-6846-F845-A4EA-F3213EFA6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5" y="957339"/>
                <a:ext cx="5922380" cy="369332"/>
              </a:xfrm>
              <a:prstGeom prst="rect">
                <a:avLst/>
              </a:prstGeom>
              <a:blipFill>
                <a:blip r:embed="rId4"/>
                <a:stretch>
                  <a:fillRect l="-85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74ADEA7-3B18-D76E-3AD2-C481D6CF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237" y="133349"/>
            <a:ext cx="5728604" cy="738189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Some other Properties of unit impulses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3D3911-110C-0C3A-D740-800FF75FA356}"/>
                  </a:ext>
                </a:extLst>
              </p:cNvPr>
              <p:cNvSpPr/>
              <p:nvPr/>
            </p:nvSpPr>
            <p:spPr>
              <a:xfrm>
                <a:off x="1041349" y="3187820"/>
                <a:ext cx="59223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0"/>
                  </a:spcAft>
                </a:pPr>
                <a:r>
                  <a:rPr lang="en-A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What happens if we multiply a signal by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? </m:t>
                    </m:r>
                  </m:oMath>
                </a14:m>
                <a:endParaRPr lang="en-A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3D3911-110C-0C3A-D740-800FF75FA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49" y="3187820"/>
                <a:ext cx="5922380" cy="369332"/>
              </a:xfrm>
              <a:prstGeom prst="rect">
                <a:avLst/>
              </a:prstGeom>
              <a:blipFill>
                <a:blip r:embed="rId5"/>
                <a:stretch>
                  <a:fillRect l="-1071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54C03F-DC1C-A221-83F2-895A9C2DB571}"/>
                  </a:ext>
                </a:extLst>
              </p:cNvPr>
              <p:cNvSpPr/>
              <p:nvPr/>
            </p:nvSpPr>
            <p:spPr>
              <a:xfrm>
                <a:off x="1138237" y="3934565"/>
                <a:ext cx="33695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0"/>
                  </a:spcAft>
                </a:pPr>
                <a:r>
                  <a:rPr lang="en-AU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What does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look</m:t>
                    </m:r>
                    <m:r>
                      <a:rPr lang="en-A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like</m:t>
                    </m:r>
                    <m:r>
                      <a:rPr lang="en-A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?</m:t>
                    </m:r>
                  </m:oMath>
                </a14:m>
                <a:endParaRPr lang="en-AU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54C03F-DC1C-A221-83F2-895A9C2DB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237" y="3934565"/>
                <a:ext cx="3369553" cy="369332"/>
              </a:xfrm>
              <a:prstGeom prst="rect">
                <a:avLst/>
              </a:prstGeom>
              <a:blipFill>
                <a:blip r:embed="rId6"/>
                <a:stretch>
                  <a:fillRect l="-150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2C7AFF6-47CF-C85C-9947-F8F56C965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296513"/>
            <a:ext cx="4279228" cy="2346673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4C975DA-BCA2-BC81-4B08-BB699162D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9307" y="3428999"/>
            <a:ext cx="4620980" cy="2271705"/>
          </a:xfrm>
          <a:prstGeom prst="rect">
            <a:avLst/>
          </a:prstGeom>
        </p:spPr>
      </p:pic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16FDE5A9-C146-19AC-90B5-2BE09161F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252" y="4257424"/>
            <a:ext cx="3954172" cy="246722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39BEAA-1E0A-0F9E-6A7D-322B96900A60}"/>
              </a:ext>
            </a:extLst>
          </p:cNvPr>
          <p:cNvCxnSpPr/>
          <p:nvPr/>
        </p:nvCxnSpPr>
        <p:spPr>
          <a:xfrm>
            <a:off x="1034005" y="3765884"/>
            <a:ext cx="434411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649C62-7090-F049-48A1-A1E24A6FEE5C}"/>
              </a:ext>
            </a:extLst>
          </p:cNvPr>
          <p:cNvCxnSpPr>
            <a:cxnSpLocks/>
          </p:cNvCxnSpPr>
          <p:nvPr/>
        </p:nvCxnSpPr>
        <p:spPr>
          <a:xfrm>
            <a:off x="5407691" y="3777400"/>
            <a:ext cx="21557" cy="27900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8D79C9-C376-61E3-B933-F572B6B7EF3D}"/>
              </a:ext>
            </a:extLst>
          </p:cNvPr>
          <p:cNvCxnSpPr/>
          <p:nvPr/>
        </p:nvCxnSpPr>
        <p:spPr>
          <a:xfrm>
            <a:off x="1041349" y="2986088"/>
            <a:ext cx="997431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Recording 24 Feb 2023 at 3:42:59 pm">
            <a:hlinkClick r:id="" action="ppaction://media"/>
            <a:extLst>
              <a:ext uri="{FF2B5EF4-FFF2-40B4-BE49-F238E27FC236}">
                <a16:creationId xmlns:a16="http://schemas.microsoft.com/office/drawing/2014/main" id="{11C28F8B-CF23-FF2A-A924-588D92990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49985" y="52943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1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3464-E9E7-6046-B863-B12010EB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Impulse response of a system</a:t>
            </a:r>
          </a:p>
        </p:txBody>
      </p:sp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9A600D6A-837C-6744-93F6-37A582DB2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57363" y="2062947"/>
            <a:ext cx="7380287" cy="3297247"/>
          </a:xfrm>
        </p:spPr>
      </p:pic>
      <p:pic>
        <p:nvPicPr>
          <p:cNvPr id="3" name="Audio Recording 24 Feb 2023 at 3:44:18 pm">
            <a:hlinkClick r:id="" action="ppaction://media"/>
            <a:extLst>
              <a:ext uri="{FF2B5EF4-FFF2-40B4-BE49-F238E27FC236}">
                <a16:creationId xmlns:a16="http://schemas.microsoft.com/office/drawing/2014/main" id="{DBD49E35-6EC4-AE56-AB9A-603702E26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1250" y="47656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8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3464-E9E7-6046-B863-B12010EB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838" y="0"/>
            <a:ext cx="717708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 invariant system</a:t>
            </a:r>
          </a:p>
        </p:txBody>
      </p:sp>
      <p:pic>
        <p:nvPicPr>
          <p:cNvPr id="7" name="Content Placeholder 6" descr="Diagram, text, letter&#10;&#10;Description automatically generated">
            <a:extLst>
              <a:ext uri="{FF2B5EF4-FFF2-40B4-BE49-F238E27FC236}">
                <a16:creationId xmlns:a16="http://schemas.microsoft.com/office/drawing/2014/main" id="{BDB1F87F-BA04-C345-8ED6-0E6EC35D7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8851" y="1132372"/>
            <a:ext cx="7458074" cy="5532921"/>
          </a:xfrm>
        </p:spPr>
      </p:pic>
      <p:pic>
        <p:nvPicPr>
          <p:cNvPr id="3" name="Audio Recording 24 Feb 2023 at 3:47:05 pm">
            <a:hlinkClick r:id="" action="ppaction://media"/>
            <a:extLst>
              <a:ext uri="{FF2B5EF4-FFF2-40B4-BE49-F238E27FC236}">
                <a16:creationId xmlns:a16="http://schemas.microsoft.com/office/drawing/2014/main" id="{81209022-A3EB-48D6-A702-94EEE61D96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74161" y="45227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6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65F881-D01D-3842-B47B-D43C8985F2DD}"/>
              </a:ext>
            </a:extLst>
          </p:cNvPr>
          <p:cNvSpPr/>
          <p:nvPr/>
        </p:nvSpPr>
        <p:spPr>
          <a:xfrm>
            <a:off x="1207622" y="399047"/>
            <a:ext cx="9846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Helvetica" pitchFamily="2" charset="0"/>
              </a:rPr>
              <a:t>This focus from now on is on </a:t>
            </a:r>
            <a:r>
              <a:rPr lang="en-AU" dirty="0">
                <a:effectLst/>
                <a:latin typeface="Helvetica" pitchFamily="2" charset="0"/>
              </a:rPr>
              <a:t>Linear, Time-invariant Systems. We call such systems LTI systems for short.</a:t>
            </a:r>
          </a:p>
          <a:p>
            <a:endParaRPr lang="en-AU" dirty="0">
              <a:latin typeface="Helvetica" pitchFamily="2" charset="0"/>
            </a:endParaRPr>
          </a:p>
          <a:p>
            <a:r>
              <a:rPr lang="en-AU" dirty="0">
                <a:effectLst/>
                <a:latin typeface="Helvetica" pitchFamily="2" charset="0"/>
              </a:rPr>
              <a:t>Recall the two path radio channel example: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2ACF9-9CFE-934F-9859-537675042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926" y="761630"/>
            <a:ext cx="5867400" cy="160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F454C0-EBE0-C64D-835C-8B6D3E5D1608}"/>
              </a:ext>
            </a:extLst>
          </p:cNvPr>
          <p:cNvSpPr/>
          <p:nvPr/>
        </p:nvSpPr>
        <p:spPr>
          <a:xfrm>
            <a:off x="1300220" y="2559649"/>
            <a:ext cx="9753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want to show that this system is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invariant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(We saw it was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linear 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above).</a:t>
            </a:r>
          </a:p>
          <a:p>
            <a:pPr>
              <a:spcAft>
                <a:spcPts val="0"/>
              </a:spcAft>
            </a:pP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show this, consider the impulse response: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A2509-9B7F-5546-A91A-B48F95AB5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47" y="2970880"/>
            <a:ext cx="5867400" cy="1193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DCC17B-B029-8E4A-8493-D923D16059D9}"/>
              </a:ext>
            </a:extLst>
          </p:cNvPr>
          <p:cNvSpPr/>
          <p:nvPr/>
        </p:nvSpPr>
        <p:spPr>
          <a:xfrm>
            <a:off x="1300220" y="4164680"/>
            <a:ext cx="9533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delay the impulse to start at a later time (</a:t>
            </a:r>
            <a:r>
              <a:rPr lang="en-A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eg.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time t = </a:t>
            </a:r>
            <a:r>
              <a:rPr lang="en-AU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t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?.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760339-6846-F845-A4EA-F3213EFA6883}"/>
              </a:ext>
            </a:extLst>
          </p:cNvPr>
          <p:cNvSpPr/>
          <p:nvPr/>
        </p:nvSpPr>
        <p:spPr>
          <a:xfrm>
            <a:off x="1300220" y="47737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picture here shows that all that happens is that the impulse response shifts to the right by </a:t>
            </a:r>
            <a:r>
              <a:rPr lang="en-AU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t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seconds.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D09A8F-D8AE-5448-8567-D6F4C6305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020" y="5198729"/>
            <a:ext cx="5867400" cy="1320800"/>
          </a:xfrm>
          <a:prstGeom prst="rect">
            <a:avLst/>
          </a:prstGeom>
        </p:spPr>
      </p:pic>
      <p:pic>
        <p:nvPicPr>
          <p:cNvPr id="2" name="Audio Recording 24 Feb 2023 at 3:50:12 pm">
            <a:hlinkClick r:id="" action="ppaction://media"/>
            <a:extLst>
              <a:ext uri="{FF2B5EF4-FFF2-40B4-BE49-F238E27FC236}">
                <a16:creationId xmlns:a16="http://schemas.microsoft.com/office/drawing/2014/main" id="{1FA858AA-A63A-18FD-9343-3B74F06B5D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19420" y="52533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1FC578-1396-FF41-A183-89934BBAD445}"/>
              </a:ext>
            </a:extLst>
          </p:cNvPr>
          <p:cNvSpPr/>
          <p:nvPr/>
        </p:nvSpPr>
        <p:spPr>
          <a:xfrm>
            <a:off x="1010853" y="629994"/>
            <a:ext cx="9441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use mathematics to show that the previous picture is indeed correct.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760339-6846-F845-A4EA-F3213EFA6883}"/>
              </a:ext>
            </a:extLst>
          </p:cNvPr>
          <p:cNvSpPr/>
          <p:nvPr/>
        </p:nvSpPr>
        <p:spPr>
          <a:xfrm>
            <a:off x="1091878" y="1311759"/>
            <a:ext cx="368846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 the input signal be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x(t)=</a:t>
            </a:r>
            <a:r>
              <a:rPr lang="en-AU" i="1" dirty="0"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(t-</a:t>
            </a:r>
            <a:r>
              <a:rPr lang="en-AU" i="1" dirty="0"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760339-6846-F845-A4EA-F3213EFA6883}"/>
              </a:ext>
            </a:extLst>
          </p:cNvPr>
          <p:cNvSpPr/>
          <p:nvPr/>
        </p:nvSpPr>
        <p:spPr>
          <a:xfrm>
            <a:off x="4780344" y="1347193"/>
            <a:ext cx="392381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Remember the system equation: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60339-6846-F845-A4EA-F3213EFA6883}"/>
              </a:ext>
            </a:extLst>
          </p:cNvPr>
          <p:cNvSpPr/>
          <p:nvPr/>
        </p:nvSpPr>
        <p:spPr>
          <a:xfrm>
            <a:off x="2119853" y="2104178"/>
            <a:ext cx="571693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the output corresponding to this particular input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x(t) 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60339-6846-F845-A4EA-F3213EFA6883}"/>
              </a:ext>
            </a:extLst>
          </p:cNvPr>
          <p:cNvSpPr/>
          <p:nvPr/>
        </p:nvSpPr>
        <p:spPr>
          <a:xfrm>
            <a:off x="2032724" y="4785199"/>
            <a:ext cx="6868208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conclude that the output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just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delayed by </a:t>
            </a:r>
            <a:r>
              <a:rPr lang="en-AU" dirty="0"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seconds. </a:t>
            </a:r>
          </a:p>
          <a:p>
            <a:pPr>
              <a:spcAft>
                <a:spcPts val="0"/>
              </a:spcAft>
            </a:pP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means that the system is time invariant.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F10582-EDB0-C344-BA68-E08CF7FE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481" y="3010007"/>
            <a:ext cx="4914900" cy="1663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BF8B37-AECB-3548-92D5-71E4DFFB014B}"/>
              </a:ext>
            </a:extLst>
          </p:cNvPr>
          <p:cNvSpPr/>
          <p:nvPr/>
        </p:nvSpPr>
        <p:spPr>
          <a:xfrm>
            <a:off x="2119853" y="2621589"/>
            <a:ext cx="619052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 the formula for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for the two path channel is:</a:t>
            </a:r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0B00D041-E5EF-B54C-72B5-66B219648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546" y="1206765"/>
            <a:ext cx="4178300" cy="1562100"/>
          </a:xfrm>
          <a:prstGeom prst="rect">
            <a:avLst/>
          </a:prstGeom>
        </p:spPr>
      </p:pic>
      <p:pic>
        <p:nvPicPr>
          <p:cNvPr id="2" name="Audio Recording 24 Feb 2023 at 3:56:28 pm">
            <a:hlinkClick r:id="" action="ppaction://media"/>
            <a:extLst>
              <a:ext uri="{FF2B5EF4-FFF2-40B4-BE49-F238E27FC236}">
                <a16:creationId xmlns:a16="http://schemas.microsoft.com/office/drawing/2014/main" id="{7348C4E9-86DD-439B-DAF9-E6CF0592B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0288" y="46022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98C240-2569-624A-B6B2-AE551D665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862" y="2644729"/>
            <a:ext cx="6565900" cy="106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7D98AD-B850-464C-9F8A-477C1DD9AD91}"/>
              </a:ext>
            </a:extLst>
          </p:cNvPr>
          <p:cNvSpPr/>
          <p:nvPr/>
        </p:nvSpPr>
        <p:spPr>
          <a:xfrm>
            <a:off x="871960" y="1037992"/>
            <a:ext cx="713772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A very important property of the </a:t>
            </a:r>
            <a:r>
              <a:rPr lang="en-AU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d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-function is the sifting property 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DFF3A-3833-9E45-B562-AA67ECF11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913" y="798776"/>
            <a:ext cx="4343400" cy="133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3446C2-1F2A-9045-BB56-E29D076FD2DD}"/>
              </a:ext>
            </a:extLst>
          </p:cNvPr>
          <p:cNvSpPr/>
          <p:nvPr/>
        </p:nvSpPr>
        <p:spPr>
          <a:xfrm>
            <a:off x="871960" y="1809111"/>
            <a:ext cx="713772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This first equation says that we can use the unit </a:t>
            </a:r>
            <a:r>
              <a:rPr lang="en-AU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d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-function to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sift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 out the value of the signal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f(t)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 at time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t=0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6A038-5251-4A42-8EBD-1D7D550ED86D}"/>
              </a:ext>
            </a:extLst>
          </p:cNvPr>
          <p:cNvSpPr/>
          <p:nvPr/>
        </p:nvSpPr>
        <p:spPr>
          <a:xfrm>
            <a:off x="871960" y="2764305"/>
            <a:ext cx="419775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A more general version of the sifting property of a </a:t>
            </a:r>
            <a:r>
              <a:rPr lang="en-AU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d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-function is the following: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5B4603-5E01-0041-8913-95EFF4F2A52D}"/>
              </a:ext>
            </a:extLst>
          </p:cNvPr>
          <p:cNvSpPr/>
          <p:nvPr/>
        </p:nvSpPr>
        <p:spPr>
          <a:xfrm>
            <a:off x="871960" y="4746943"/>
            <a:ext cx="1047123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In other words, we can use the unit </a:t>
            </a:r>
            <a:r>
              <a:rPr lang="en-AU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d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-function to sift out the value of the signal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f(t)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 at any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arbitrary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 time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t=</a:t>
            </a:r>
            <a:r>
              <a:rPr lang="en-AU" i="1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t</a:t>
            </a:r>
            <a:r>
              <a:rPr lang="en-AU" i="1" baseline="-25000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1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.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28BAF-6314-8E4F-88E0-662FDB62084A}"/>
              </a:ext>
            </a:extLst>
          </p:cNvPr>
          <p:cNvSpPr/>
          <p:nvPr/>
        </p:nvSpPr>
        <p:spPr>
          <a:xfrm>
            <a:off x="2970835" y="311717"/>
            <a:ext cx="498716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The Sifting Property of the </a:t>
            </a:r>
            <a:r>
              <a:rPr lang="en-AU" sz="2400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d</a:t>
            </a: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-function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776A72-820A-FC4C-9BDB-B7079D3F602D}"/>
              </a:ext>
            </a:extLst>
          </p:cNvPr>
          <p:cNvSpPr/>
          <p:nvPr/>
        </p:nvSpPr>
        <p:spPr>
          <a:xfrm>
            <a:off x="871960" y="3553673"/>
            <a:ext cx="9788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second equation says that if we multiply a signal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a unit impulse, with the impulse located at a particular time, say, t=</a:t>
            </a:r>
            <a:r>
              <a:rPr lang="en-AU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t</a:t>
            </a:r>
            <a:r>
              <a:rPr lang="en-AU" baseline="-25000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1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we integrate the whole thing, we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sift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 the value of the signal f(t) at that particular time </a:t>
            </a:r>
            <a:r>
              <a:rPr lang="en-A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 sift out the value f(</a:t>
            </a:r>
            <a:r>
              <a:rPr lang="en-AU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t</a:t>
            </a:r>
            <a:r>
              <a:rPr lang="en-AU" baseline="-25000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1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</a:p>
        </p:txBody>
      </p:sp>
      <p:pic>
        <p:nvPicPr>
          <p:cNvPr id="3" name="Audio Recording 24 Feb 2023 at 3:59:59 pm">
            <a:hlinkClick r:id="" action="ppaction://media"/>
            <a:extLst>
              <a:ext uri="{FF2B5EF4-FFF2-40B4-BE49-F238E27FC236}">
                <a16:creationId xmlns:a16="http://schemas.microsoft.com/office/drawing/2014/main" id="{C26BB18B-B116-E0EC-5511-D0E11DB59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53818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5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1A529C-0D31-3346-A29F-7DB1F75796C1}"/>
              </a:ext>
            </a:extLst>
          </p:cNvPr>
          <p:cNvSpPr/>
          <p:nvPr/>
        </p:nvSpPr>
        <p:spPr>
          <a:xfrm>
            <a:off x="4393674" y="937827"/>
            <a:ext cx="194840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Convolution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64BFED-D813-CE40-BDBE-430580B75067}"/>
              </a:ext>
            </a:extLst>
          </p:cNvPr>
          <p:cNvSpPr/>
          <p:nvPr/>
        </p:nvSpPr>
        <p:spPr>
          <a:xfrm>
            <a:off x="1249358" y="1673986"/>
            <a:ext cx="9464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Section 2.4 in </a:t>
            </a:r>
            <a:r>
              <a:rPr lang="en-A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Haykin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Van Veen, p 115; Section 2.2 in Oppenheim and </a:t>
            </a:r>
            <a:r>
              <a:rPr lang="en-A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Willsky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p90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80F7C4-0BD4-2346-A5F3-E3D42BD73D7A}"/>
              </a:ext>
            </a:extLst>
          </p:cNvPr>
          <p:cNvSpPr/>
          <p:nvPr/>
        </p:nvSpPr>
        <p:spPr>
          <a:xfrm>
            <a:off x="1249357" y="2350032"/>
            <a:ext cx="9464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 is an operation on two signals; it will be of fundamental importance to LTI Systems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A0E5E0-9FF8-7340-AA49-737BDDED5373}"/>
              </a:ext>
            </a:extLst>
          </p:cNvPr>
          <p:cNvSpPr/>
          <p:nvPr/>
        </p:nvSpPr>
        <p:spPr>
          <a:xfrm>
            <a:off x="1215997" y="3162696"/>
            <a:ext cx="94642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have two signals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their convolution is the signal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y(t) = h(t)*x(t)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0"/>
              </a:spcAft>
            </a:pP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equation for convolution is 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EBD12C-082A-5844-82AD-0033048E4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179" y="3624361"/>
            <a:ext cx="3479800" cy="812800"/>
          </a:xfrm>
          <a:prstGeom prst="rect">
            <a:avLst/>
          </a:prstGeom>
        </p:spPr>
      </p:pic>
      <p:pic>
        <p:nvPicPr>
          <p:cNvPr id="2" name="Audio Recording 24 Feb 2023 at 4:04:57 pm">
            <a:hlinkClick r:id="" action="ppaction://media"/>
            <a:extLst>
              <a:ext uri="{FF2B5EF4-FFF2-40B4-BE49-F238E27FC236}">
                <a16:creationId xmlns:a16="http://schemas.microsoft.com/office/drawing/2014/main" id="{1FBB4976-E22F-0F15-D966-11E28E771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89713" y="44722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1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1A529C-0D31-3346-A29F-7DB1F75796C1}"/>
              </a:ext>
            </a:extLst>
          </p:cNvPr>
          <p:cNvSpPr/>
          <p:nvPr/>
        </p:nvSpPr>
        <p:spPr>
          <a:xfrm>
            <a:off x="3286768" y="312185"/>
            <a:ext cx="466610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Convolution Equation Explained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EBD12C-082A-5844-82AD-0033048E4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0" y="1044944"/>
            <a:ext cx="3479800" cy="8128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3C9A7AA-9908-A060-7DFB-42B2C5574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2128838"/>
            <a:ext cx="5092700" cy="30861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8A378C0-A06F-9A86-E556-10021ED3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94231"/>
            <a:ext cx="5346700" cy="4089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67E9B3-38C7-2D8A-9681-6FAFDE8D346A}"/>
              </a:ext>
            </a:extLst>
          </p:cNvPr>
          <p:cNvCxnSpPr/>
          <p:nvPr/>
        </p:nvCxnSpPr>
        <p:spPr>
          <a:xfrm>
            <a:off x="6096000" y="1343025"/>
            <a:ext cx="0" cy="4800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Recording 24 Feb 2023 at 4:08:43 pm">
            <a:hlinkClick r:id="" action="ppaction://media"/>
            <a:extLst>
              <a:ext uri="{FF2B5EF4-FFF2-40B4-BE49-F238E27FC236}">
                <a16:creationId xmlns:a16="http://schemas.microsoft.com/office/drawing/2014/main" id="{7588845E-A77E-0FE1-2B51-487B77BD7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11400" y="52443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CE7F-A6B1-6B4E-8920-00F9AAC4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9" y="272996"/>
            <a:ext cx="560804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Signals and Systems</a:t>
            </a:r>
          </a:p>
        </p:txBody>
      </p:sp>
      <p:pic>
        <p:nvPicPr>
          <p:cNvPr id="9" name="Content Placeholder 8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A71649CF-AE29-4B48-A786-79FDB3F19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2118" y="1684004"/>
            <a:ext cx="5608054" cy="348999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30789B-7163-9742-AC74-D689ABA43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338" y="1589314"/>
            <a:ext cx="5065348" cy="34126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234D49-3197-1A44-9867-33E2CD73AB2C}"/>
              </a:ext>
            </a:extLst>
          </p:cNvPr>
          <p:cNvCxnSpPr>
            <a:cxnSpLocks/>
          </p:cNvCxnSpPr>
          <p:nvPr/>
        </p:nvCxnSpPr>
        <p:spPr>
          <a:xfrm>
            <a:off x="6270172" y="600075"/>
            <a:ext cx="0" cy="51149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7E25DBF-44E2-954B-BBF1-011F009168B5}"/>
              </a:ext>
            </a:extLst>
          </p:cNvPr>
          <p:cNvSpPr txBox="1">
            <a:spLocks/>
          </p:cNvSpPr>
          <p:nvPr/>
        </p:nvSpPr>
        <p:spPr>
          <a:xfrm>
            <a:off x="6204993" y="263751"/>
            <a:ext cx="56080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1. Gain</a:t>
            </a:r>
          </a:p>
        </p:txBody>
      </p:sp>
      <p:pic>
        <p:nvPicPr>
          <p:cNvPr id="4" name="Audio Recording 24 Feb 2023 at 2:47:25 pm">
            <a:hlinkClick r:id="" action="ppaction://media"/>
            <a:extLst>
              <a:ext uri="{FF2B5EF4-FFF2-40B4-BE49-F238E27FC236}">
                <a16:creationId xmlns:a16="http://schemas.microsoft.com/office/drawing/2014/main" id="{81660F7E-4AFE-0519-C98F-487B76766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2737" y="47675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0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1A529C-0D31-3346-A29F-7DB1F75796C1}"/>
                  </a:ext>
                </a:extLst>
              </p:cNvPr>
              <p:cNvSpPr/>
              <p:nvPr/>
            </p:nvSpPr>
            <p:spPr>
              <a:xfrm>
                <a:off x="3286768" y="312185"/>
                <a:ext cx="46661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0"/>
                  </a:spcAft>
                </a:pPr>
                <a:r>
                  <a:rPr lang="en-AU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 (Body CS)" panose="02020603050405020304" pitchFamily="18" charset="0"/>
                  </a:rPr>
                  <a:t>What does z(</a:t>
                </a:r>
                <a14:m>
                  <m:oMath xmlns:m="http://schemas.openxmlformats.org/officeDocument/2006/math">
                    <m:r>
                      <a:rPr lang="en-A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 (Body CS)" panose="02020603050405020304" pitchFamily="18" charset="0"/>
                      </a:rPr>
                      <m:t>𝜏</m:t>
                    </m:r>
                    <m:r>
                      <a:rPr lang="en-A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 (Body CS)" panose="020206030504050203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 (Body CS)" panose="02020603050405020304" pitchFamily="18" charset="0"/>
                      </a:rPr>
                      <m:t>look</m:t>
                    </m:r>
                    <m:r>
                      <a:rPr lang="en-A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 (Body CS)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 (Body CS)" panose="02020603050405020304" pitchFamily="18" charset="0"/>
                      </a:rPr>
                      <m:t>like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 (Body CS)" panose="02020603050405020304" pitchFamily="18" charset="0"/>
                      </a:rPr>
                      <m:t>?</m:t>
                    </m:r>
                  </m:oMath>
                </a14:m>
                <a:endParaRPr lang="en-AU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 (Body CS)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1A529C-0D31-3346-A29F-7DB1F7579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768" y="312185"/>
                <a:ext cx="4666105" cy="461665"/>
              </a:xfrm>
              <a:prstGeom prst="rect">
                <a:avLst/>
              </a:prstGeom>
              <a:blipFill>
                <a:blip r:embed="rId4"/>
                <a:stretch>
                  <a:fillRect l="-189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67E9B3-38C7-2D8A-9681-6FAFDE8D346A}"/>
              </a:ext>
            </a:extLst>
          </p:cNvPr>
          <p:cNvCxnSpPr/>
          <p:nvPr/>
        </p:nvCxnSpPr>
        <p:spPr>
          <a:xfrm>
            <a:off x="6096000" y="1343025"/>
            <a:ext cx="0" cy="4800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white paper with black writing&#10;&#10;Description automatically generated with low confidence">
            <a:extLst>
              <a:ext uri="{FF2B5EF4-FFF2-40B4-BE49-F238E27FC236}">
                <a16:creationId xmlns:a16="http://schemas.microsoft.com/office/drawing/2014/main" id="{F0B3295E-FECB-1FD3-64E2-DC5D54424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8" y="1038225"/>
            <a:ext cx="5143500" cy="27051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9700FC-9C4B-C36A-6651-E184B2629FF6}"/>
              </a:ext>
            </a:extLst>
          </p:cNvPr>
          <p:cNvCxnSpPr/>
          <p:nvPr/>
        </p:nvCxnSpPr>
        <p:spPr>
          <a:xfrm>
            <a:off x="442913" y="3829045"/>
            <a:ext cx="56530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E04DC04-B8E6-86D2-6351-D4CC2F3FE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75" y="4108445"/>
            <a:ext cx="3492500" cy="21209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DC25C7F7-DDBD-7EFE-C798-C31F18BCE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4995" y="826975"/>
            <a:ext cx="4229100" cy="1879600"/>
          </a:xfrm>
          <a:prstGeom prst="rect">
            <a:avLst/>
          </a:prstGeom>
        </p:spPr>
      </p:pic>
      <p:pic>
        <p:nvPicPr>
          <p:cNvPr id="20" name="Picture 19" descr="Text, letter&#10;&#10;Description automatically generated">
            <a:extLst>
              <a:ext uri="{FF2B5EF4-FFF2-40B4-BE49-F238E27FC236}">
                <a16:creationId xmlns:a16="http://schemas.microsoft.com/office/drawing/2014/main" id="{1D0A9586-5E54-74C2-814B-EB57C1B276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4012" y="2930525"/>
            <a:ext cx="4927600" cy="16256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661EF8-058E-DF34-8B8C-40950D113EAD}"/>
              </a:ext>
            </a:extLst>
          </p:cNvPr>
          <p:cNvCxnSpPr/>
          <p:nvPr/>
        </p:nvCxnSpPr>
        <p:spPr>
          <a:xfrm>
            <a:off x="6538913" y="4667245"/>
            <a:ext cx="56530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Recording 24 Feb 2023 at 4:12:45 pm">
            <a:hlinkClick r:id="" action="ppaction://media"/>
            <a:extLst>
              <a:ext uri="{FF2B5EF4-FFF2-40B4-BE49-F238E27FC236}">
                <a16:creationId xmlns:a16="http://schemas.microsoft.com/office/drawing/2014/main" id="{32C87076-6A0E-1382-6867-B8241528D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46473" y="50974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0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6278C-BBF2-494A-A464-17582879AD6F}"/>
              </a:ext>
            </a:extLst>
          </p:cNvPr>
          <p:cNvSpPr/>
          <p:nvPr/>
        </p:nvSpPr>
        <p:spPr>
          <a:xfrm>
            <a:off x="910540" y="858785"/>
            <a:ext cx="9464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 commutes; in other words,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h(t)*x(t) = x(t)*h(t), 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can be verified by showing: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817C8-F241-344E-9CE4-EF46F0C56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338" y="1392820"/>
            <a:ext cx="4851400" cy="76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F413B4-2A46-3545-B979-A227583F0599}"/>
              </a:ext>
            </a:extLst>
          </p:cNvPr>
          <p:cNvSpPr/>
          <p:nvPr/>
        </p:nvSpPr>
        <p:spPr>
          <a:xfrm>
            <a:off x="1373527" y="2154820"/>
            <a:ext cx="9464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an exercise for the diligent student (hint: do a change of variables in the integration)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EA284-CB1C-4644-90CB-5A4FC4910E9C}"/>
              </a:ext>
            </a:extLst>
          </p:cNvPr>
          <p:cNvSpPr/>
          <p:nvPr/>
        </p:nvSpPr>
        <p:spPr>
          <a:xfrm>
            <a:off x="910540" y="2896857"/>
            <a:ext cx="94642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formula for convolution should trigger a memory. </a:t>
            </a:r>
          </a:p>
          <a:p>
            <a:pPr>
              <a:spcAft>
                <a:spcPts val="0"/>
              </a:spcAft>
            </a:pP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 the radio channel with a continuum of paths. </a:t>
            </a:r>
          </a:p>
          <a:p>
            <a:pPr>
              <a:spcAft>
                <a:spcPts val="0"/>
              </a:spcAft>
            </a:pP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channel had the input-output equation given by: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6065F-2A41-9C48-9DB8-ACBCDEF18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35" y="3823560"/>
            <a:ext cx="3479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69FA61-F505-544A-A9CC-75F364384CAE}"/>
              </a:ext>
            </a:extLst>
          </p:cNvPr>
          <p:cNvSpPr/>
          <p:nvPr/>
        </p:nvSpPr>
        <p:spPr>
          <a:xfrm>
            <a:off x="1373527" y="4753377"/>
            <a:ext cx="802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other words,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y(t)=h(t)*x(t). 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h(</a:t>
            </a:r>
            <a:r>
              <a:rPr lang="en-AU" i="1" dirty="0"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the channel gain of a path of delay  </a:t>
            </a:r>
            <a:r>
              <a:rPr lang="en-AU" i="1" dirty="0"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0FE1DB-A99F-CA48-A80D-544B635A13CE}"/>
              </a:ext>
            </a:extLst>
          </p:cNvPr>
          <p:cNvSpPr/>
          <p:nvPr/>
        </p:nvSpPr>
        <p:spPr>
          <a:xfrm>
            <a:off x="910540" y="5501901"/>
            <a:ext cx="4622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impulse response of this channel? </a:t>
            </a:r>
          </a:p>
        </p:txBody>
      </p:sp>
      <p:pic>
        <p:nvPicPr>
          <p:cNvPr id="3" name="Audio Recording 24 Feb 2023 at 4:21:19 pm">
            <a:hlinkClick r:id="" action="ppaction://media"/>
            <a:extLst>
              <a:ext uri="{FF2B5EF4-FFF2-40B4-BE49-F238E27FC236}">
                <a16:creationId xmlns:a16="http://schemas.microsoft.com/office/drawing/2014/main" id="{C04692C7-413E-E740-9D49-017743CD5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75513" y="52580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9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CC96E4-222B-CF49-987C-BED618F6DD03}"/>
              </a:ext>
            </a:extLst>
          </p:cNvPr>
          <p:cNvSpPr/>
          <p:nvPr/>
        </p:nvSpPr>
        <p:spPr>
          <a:xfrm>
            <a:off x="3237053" y="717514"/>
            <a:ext cx="434436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Convolution with a </a:t>
            </a:r>
            <a:r>
              <a:rPr lang="en-AU" sz="2400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d</a:t>
            </a: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9E024-58CD-5F4B-8E04-A4A7B4E4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65" y="1435115"/>
            <a:ext cx="4761939" cy="26672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203032-AFC8-4B4C-95A4-5F29D9C370D1}"/>
              </a:ext>
            </a:extLst>
          </p:cNvPr>
          <p:cNvSpPr/>
          <p:nvPr/>
        </p:nvSpPr>
        <p:spPr>
          <a:xfrm>
            <a:off x="539266" y="4503663"/>
            <a:ext cx="1104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shows that convolving a signal with the unit impulse doesn’t do anything to the signal. Its like multiplying a number by 1: no change to the number. Here, there is no change to the signal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E60A89-D66D-A747-92FA-0B5669FFF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235" y="2384562"/>
            <a:ext cx="6134100" cy="1447800"/>
          </a:xfrm>
          <a:prstGeom prst="rect">
            <a:avLst/>
          </a:prstGeom>
        </p:spPr>
      </p:pic>
      <p:pic>
        <p:nvPicPr>
          <p:cNvPr id="2" name="Audio Recording 24 Feb 2023 at 4:26:00 pm">
            <a:hlinkClick r:id="" action="ppaction://media"/>
            <a:extLst>
              <a:ext uri="{FF2B5EF4-FFF2-40B4-BE49-F238E27FC236}">
                <a16:creationId xmlns:a16="http://schemas.microsoft.com/office/drawing/2014/main" id="{FB5D76D5-0748-8FA1-6C53-3ACCCE087C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4087" y="54148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6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17B83C-C595-234A-B35F-514861B93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76" y="843843"/>
            <a:ext cx="3479800" cy="81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948E7C-7061-D144-8099-8FEF82CD2DF6}"/>
              </a:ext>
            </a:extLst>
          </p:cNvPr>
          <p:cNvSpPr/>
          <p:nvPr/>
        </p:nvSpPr>
        <p:spPr>
          <a:xfrm>
            <a:off x="724461" y="843843"/>
            <a:ext cx="59995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Lets return to the radio channel with input-output equation:</a:t>
            </a:r>
          </a:p>
          <a:p>
            <a:pPr>
              <a:spcAft>
                <a:spcPts val="0"/>
              </a:spcAft>
            </a:pP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ask the question: What is the impulse response of this channel?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4BF686-F6FA-DC42-85CE-96E60C8E8293}"/>
              </a:ext>
            </a:extLst>
          </p:cNvPr>
          <p:cNvSpPr/>
          <p:nvPr/>
        </p:nvSpPr>
        <p:spPr>
          <a:xfrm>
            <a:off x="1278476" y="2262144"/>
            <a:ext cx="8965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will be the output,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when the input is given by 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x(t)=</a:t>
            </a:r>
            <a:r>
              <a:rPr lang="en-AU" i="1" dirty="0"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(t),   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is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y(t)=h(t)*</a:t>
            </a:r>
            <a:r>
              <a:rPr lang="en-AU" i="1" dirty="0"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 d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4090E-96F7-2242-AAFE-AA2963A69853}"/>
              </a:ext>
            </a:extLst>
          </p:cNvPr>
          <p:cNvSpPr/>
          <p:nvPr/>
        </p:nvSpPr>
        <p:spPr>
          <a:xfrm>
            <a:off x="717887" y="2981236"/>
            <a:ext cx="10086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by the above result (previous page) about convolution with a </a:t>
            </a:r>
            <a:r>
              <a:rPr lang="en-AU" dirty="0"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function,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y(t)=h(t)*</a:t>
            </a:r>
            <a:r>
              <a:rPr lang="en-AU" i="1" dirty="0"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 d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(t) = h(t)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F86FB5-9F4F-8B4B-A96D-D57D347DF9C5}"/>
              </a:ext>
            </a:extLst>
          </p:cNvPr>
          <p:cNvSpPr/>
          <p:nvPr/>
        </p:nvSpPr>
        <p:spPr>
          <a:xfrm>
            <a:off x="724461" y="3651556"/>
            <a:ext cx="8060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conclude that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h(t)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in fact the impulse response of the channel given by</a:t>
            </a:r>
            <a:endParaRPr lang="en-AU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B6B306-12D1-6448-B8ED-5A4DD969EF55}"/>
              </a:ext>
            </a:extLst>
          </p:cNvPr>
          <p:cNvSpPr/>
          <p:nvPr/>
        </p:nvSpPr>
        <p:spPr>
          <a:xfrm>
            <a:off x="724460" y="4405839"/>
            <a:ext cx="10723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equation says that the output of the channel is obtained by convolving the impulse response of the channel with the input signal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E849EE-9EE9-DD4C-B211-96DF674A7A2A}"/>
              </a:ext>
            </a:extLst>
          </p:cNvPr>
          <p:cNvSpPr/>
          <p:nvPr/>
        </p:nvSpPr>
        <p:spPr>
          <a:xfrm>
            <a:off x="724460" y="5241146"/>
            <a:ext cx="104219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convolution commutes, we could equally say that the output of the channel is obtained by convolving the input signal with the impulse response of the channel, </a:t>
            </a:r>
            <a:r>
              <a:rPr lang="en-A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0"/>
              </a:spcAft>
            </a:pP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y(t) 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6FB7C2-47CA-0842-97A3-574812801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026" y="5804760"/>
            <a:ext cx="2095500" cy="812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E2E3B6-9B48-0940-94BA-5225FB51EF74}"/>
              </a:ext>
            </a:extLst>
          </p:cNvPr>
          <p:cNvSpPr/>
          <p:nvPr/>
        </p:nvSpPr>
        <p:spPr>
          <a:xfrm>
            <a:off x="3213904" y="207298"/>
            <a:ext cx="414759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Radio Channel as a Convolution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D9DA34-AC8E-1D42-BE7A-7EE7A3A2B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526" y="3507782"/>
            <a:ext cx="3479800" cy="812800"/>
          </a:xfrm>
          <a:prstGeom prst="rect">
            <a:avLst/>
          </a:prstGeom>
        </p:spPr>
      </p:pic>
      <p:pic>
        <p:nvPicPr>
          <p:cNvPr id="3" name="Audio Recording 24 Feb 2023 at 4:36:28 pm">
            <a:hlinkClick r:id="" action="ppaction://media"/>
            <a:extLst>
              <a:ext uri="{FF2B5EF4-FFF2-40B4-BE49-F238E27FC236}">
                <a16:creationId xmlns:a16="http://schemas.microsoft.com/office/drawing/2014/main" id="{C280835A-BC78-E37C-C35A-34EFC0E32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51072" y="560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7E6E87-85A1-3141-A394-6711CDB68C77}"/>
              </a:ext>
            </a:extLst>
          </p:cNvPr>
          <p:cNvSpPr/>
          <p:nvPr/>
        </p:nvSpPr>
        <p:spPr>
          <a:xfrm>
            <a:off x="3248628" y="338421"/>
            <a:ext cx="434436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Convolution with a </a:t>
            </a:r>
            <a:r>
              <a:rPr lang="en-AU" sz="2400" dirty="0">
                <a:latin typeface="Symbol" pitchFamily="2" charset="2"/>
                <a:ea typeface="Calibri" panose="020F0502020204030204" pitchFamily="34" charset="0"/>
                <a:cs typeface="Times New Roman (Body CS)" panose="02020603050405020304" pitchFamily="18" charset="0"/>
              </a:rPr>
              <a:t>d</a:t>
            </a:r>
            <a:r>
              <a:rPr lang="en-AU" sz="2400" dirty="0">
                <a:latin typeface="Calibri" panose="020F0502020204030204" pitchFamily="34" charset="0"/>
                <a:ea typeface="Calibri" panose="020F0502020204030204" pitchFamily="34" charset="0"/>
                <a:cs typeface="Times New Roman (Body CS)" panose="02020603050405020304" pitchFamily="18" charset="0"/>
              </a:rPr>
              <a:t>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D26E6-BFF2-D341-B832-56596C1D3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09" y="800086"/>
            <a:ext cx="5626100" cy="1244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E6E21A-5A0D-2145-B89D-9CF54EF5A239}"/>
              </a:ext>
            </a:extLst>
          </p:cNvPr>
          <p:cNvSpPr/>
          <p:nvPr/>
        </p:nvSpPr>
        <p:spPr>
          <a:xfrm>
            <a:off x="7002079" y="959421"/>
            <a:ext cx="48540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Here, we are looking at a shifted delta  function, or, in other words, a delayed unit impulse (well, delayed if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0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5BEFC-05A1-8941-A8A2-95769229D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009" y="2143506"/>
            <a:ext cx="5041900" cy="3365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6761E0B-D2B4-D741-A3BC-B0C86BDD563F}"/>
              </a:ext>
            </a:extLst>
          </p:cNvPr>
          <p:cNvSpPr/>
          <p:nvPr/>
        </p:nvSpPr>
        <p:spPr>
          <a:xfrm>
            <a:off x="6990508" y="2143506"/>
            <a:ext cx="4518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mathematics here shows that convolving a signal with an impulse located at a particular time, delays the signal by that amount of time, and that is all that it does.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B4E4DF-2115-C448-AC90-EB7EB4A4D758}"/>
              </a:ext>
            </a:extLst>
          </p:cNvPr>
          <p:cNvSpPr/>
          <p:nvPr/>
        </p:nvSpPr>
        <p:spPr>
          <a:xfrm>
            <a:off x="7002079" y="3604590"/>
            <a:ext cx="4518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results includes the earlier result, which was the special case when the impulse happens at time t=0. Delaying a signal by 0 seconds doesn’t do anything to a signal.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5FD99-6064-7D43-A2F0-B6EC7A87E437}"/>
              </a:ext>
            </a:extLst>
          </p:cNvPr>
          <p:cNvSpPr/>
          <p:nvPr/>
        </p:nvSpPr>
        <p:spPr>
          <a:xfrm>
            <a:off x="7002079" y="5065674"/>
            <a:ext cx="45183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 on this page is more general, allowing the impulse to occur at an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arbitrary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time </a:t>
            </a:r>
            <a:r>
              <a:rPr lang="en-A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Audio Recording 24 Feb 2023 at 4:45:40 pm">
            <a:hlinkClick r:id="" action="ppaction://media"/>
            <a:extLst>
              <a:ext uri="{FF2B5EF4-FFF2-40B4-BE49-F238E27FC236}">
                <a16:creationId xmlns:a16="http://schemas.microsoft.com/office/drawing/2014/main" id="{DF0EF5FA-21B9-66E8-2601-4EDC75291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0562" y="55090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CDA-D5D0-2648-ADC9-7485CD18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2. Square law device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84CFDA-8735-3241-9A29-6BCD01F35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1962" y="2043881"/>
            <a:ext cx="5803900" cy="3771951"/>
          </a:xfrm>
        </p:spPr>
      </p:pic>
      <p:pic>
        <p:nvPicPr>
          <p:cNvPr id="7" name="Picture 6" descr="Letter&#10;&#10;Description automatically generated">
            <a:extLst>
              <a:ext uri="{FF2B5EF4-FFF2-40B4-BE49-F238E27FC236}">
                <a16:creationId xmlns:a16="http://schemas.microsoft.com/office/drawing/2014/main" id="{34FB203C-6DE1-7D45-9509-EDE97188F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87" y="2784195"/>
            <a:ext cx="5083175" cy="22913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CBC3F1-053C-8642-9DC1-54576D882507}"/>
              </a:ext>
            </a:extLst>
          </p:cNvPr>
          <p:cNvSpPr txBox="1">
            <a:spLocks/>
          </p:cNvSpPr>
          <p:nvPr/>
        </p:nvSpPr>
        <p:spPr>
          <a:xfrm>
            <a:off x="6634162" y="393700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3. Delay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9DBE93-997C-3F49-A0E2-69E871B1D5A8}"/>
              </a:ext>
            </a:extLst>
          </p:cNvPr>
          <p:cNvCxnSpPr>
            <a:cxnSpLocks/>
          </p:cNvCxnSpPr>
          <p:nvPr/>
        </p:nvCxnSpPr>
        <p:spPr>
          <a:xfrm>
            <a:off x="6634162" y="514350"/>
            <a:ext cx="0" cy="55149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Recording 24 Feb 2023 at 2:49:49 pm">
            <a:hlinkClick r:id="" action="ppaction://media"/>
            <a:extLst>
              <a:ext uri="{FF2B5EF4-FFF2-40B4-BE49-F238E27FC236}">
                <a16:creationId xmlns:a16="http://schemas.microsoft.com/office/drawing/2014/main" id="{7221E70C-AC4F-DC11-C27D-80718D1EF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6662" y="48656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9E3F2-0F31-234A-A766-EA669E257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4514" y="329184"/>
            <a:ext cx="6926580" cy="6199632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F1DCB2-D270-9041-AE54-731225D26BD4}"/>
              </a:ext>
            </a:extLst>
          </p:cNvPr>
          <p:cNvCxnSpPr/>
          <p:nvPr/>
        </p:nvCxnSpPr>
        <p:spPr>
          <a:xfrm>
            <a:off x="528638" y="3200400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FC4C20-10D0-9F49-B2C4-2B26CF34B826}"/>
              </a:ext>
            </a:extLst>
          </p:cNvPr>
          <p:cNvCxnSpPr/>
          <p:nvPr/>
        </p:nvCxnSpPr>
        <p:spPr>
          <a:xfrm>
            <a:off x="723900" y="492442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Recording 24 Feb 2023 at 2:55:59 pm">
            <a:hlinkClick r:id="" action="ppaction://media"/>
            <a:extLst>
              <a:ext uri="{FF2B5EF4-FFF2-40B4-BE49-F238E27FC236}">
                <a16:creationId xmlns:a16="http://schemas.microsoft.com/office/drawing/2014/main" id="{4B464140-FE4E-9C68-A92B-6ADFE9E17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36100" y="50942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4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CDA-D5D0-2648-ADC9-7485CD18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5093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7. Electrical Circuit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9DBE93-997C-3F49-A0E2-69E871B1D5A8}"/>
              </a:ext>
            </a:extLst>
          </p:cNvPr>
          <p:cNvCxnSpPr>
            <a:cxnSpLocks/>
          </p:cNvCxnSpPr>
          <p:nvPr/>
        </p:nvCxnSpPr>
        <p:spPr>
          <a:xfrm>
            <a:off x="6634162" y="514350"/>
            <a:ext cx="0" cy="58578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E76EBB0F-750E-D940-8BB6-04DE9563D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4" y="1583340"/>
            <a:ext cx="6019794" cy="4095942"/>
          </a:xfr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D0047A3-9EAB-5F46-9828-EC7728F64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5" y="365125"/>
            <a:ext cx="4889500" cy="33909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D5487D-D389-004B-8DAE-693578E7C08A}"/>
              </a:ext>
            </a:extLst>
          </p:cNvPr>
          <p:cNvCxnSpPr/>
          <p:nvPr/>
        </p:nvCxnSpPr>
        <p:spPr>
          <a:xfrm>
            <a:off x="6634162" y="4143375"/>
            <a:ext cx="52244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287B6AC8-4E1C-714C-9217-BE2430CA9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995" y="4624197"/>
            <a:ext cx="5224461" cy="1092200"/>
          </a:xfrm>
          <a:prstGeom prst="rect">
            <a:avLst/>
          </a:prstGeom>
        </p:spPr>
      </p:pic>
      <p:pic>
        <p:nvPicPr>
          <p:cNvPr id="3" name="Audio Recording 24 Feb 2023 at 2:59:37 pm">
            <a:hlinkClick r:id="" action="ppaction://media"/>
            <a:extLst>
              <a:ext uri="{FF2B5EF4-FFF2-40B4-BE49-F238E27FC236}">
                <a16:creationId xmlns:a16="http://schemas.microsoft.com/office/drawing/2014/main" id="{3B1033FD-8227-F076-2B16-DE360AFDF5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72324" y="55594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CDA-D5D0-2648-ADC9-7485CD18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265112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Linear Systems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9DBE93-997C-3F49-A0E2-69E871B1D5A8}"/>
              </a:ext>
            </a:extLst>
          </p:cNvPr>
          <p:cNvCxnSpPr>
            <a:cxnSpLocks/>
          </p:cNvCxnSpPr>
          <p:nvPr/>
        </p:nvCxnSpPr>
        <p:spPr>
          <a:xfrm>
            <a:off x="5572126" y="690562"/>
            <a:ext cx="0" cy="58959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331E4CAA-BAD5-CE43-B56C-C50EE1E3B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0" y="1800225"/>
            <a:ext cx="5277678" cy="3005137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07C16A67-3072-0849-B9F7-B9465444E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358" y="1385888"/>
            <a:ext cx="6541643" cy="4316412"/>
          </a:xfrm>
          <a:prstGeom prst="rect">
            <a:avLst/>
          </a:prstGeom>
        </p:spPr>
      </p:pic>
      <p:pic>
        <p:nvPicPr>
          <p:cNvPr id="3" name="Audio Recording 24 Feb 2023 at 3:03:19 pm">
            <a:hlinkClick r:id="" action="ppaction://media"/>
            <a:extLst>
              <a:ext uri="{FF2B5EF4-FFF2-40B4-BE49-F238E27FC236}">
                <a16:creationId xmlns:a16="http://schemas.microsoft.com/office/drawing/2014/main" id="{7A989328-23D4-4EEB-24C9-AA0D4598B3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89312" y="50149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CDA-D5D0-2648-ADC9-7485CD18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265112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Examples: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1. Amplifier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9DBE93-997C-3F49-A0E2-69E871B1D5A8}"/>
              </a:ext>
            </a:extLst>
          </p:cNvPr>
          <p:cNvCxnSpPr>
            <a:cxnSpLocks/>
          </p:cNvCxnSpPr>
          <p:nvPr/>
        </p:nvCxnSpPr>
        <p:spPr>
          <a:xfrm>
            <a:off x="5572126" y="690562"/>
            <a:ext cx="0" cy="58959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etter&#10;&#10;Description automatically generated">
            <a:extLst>
              <a:ext uri="{FF2B5EF4-FFF2-40B4-BE49-F238E27FC236}">
                <a16:creationId xmlns:a16="http://schemas.microsoft.com/office/drawing/2014/main" id="{64D7BEBE-4B52-6348-8859-310A5EB17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5" y="2028825"/>
            <a:ext cx="5149945" cy="3465513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6A4E48E-1128-2C49-A6EE-2CC7AF5E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790" y="265112"/>
            <a:ext cx="6320210" cy="3146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3AF4CD-F415-8C43-A25C-5D702D7CF1D8}"/>
              </a:ext>
            </a:extLst>
          </p:cNvPr>
          <p:cNvSpPr txBox="1"/>
          <p:nvPr/>
        </p:nvSpPr>
        <p:spPr>
          <a:xfrm>
            <a:off x="6500811" y="3429000"/>
            <a:ext cx="467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 amplifier system is linear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2EA6F-C8ED-1D45-9C40-D7E63E0B9883}"/>
              </a:ext>
            </a:extLst>
          </p:cNvPr>
          <p:cNvCxnSpPr>
            <a:cxnSpLocks/>
          </p:cNvCxnSpPr>
          <p:nvPr/>
        </p:nvCxnSpPr>
        <p:spPr>
          <a:xfrm>
            <a:off x="5572126" y="4100512"/>
            <a:ext cx="66198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7A2871C4-E1E8-2D46-B304-3D910A920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0" y="4310360"/>
            <a:ext cx="6286500" cy="1676400"/>
          </a:xfrm>
          <a:prstGeom prst="rect">
            <a:avLst/>
          </a:prstGeom>
        </p:spPr>
      </p:pic>
      <p:pic>
        <p:nvPicPr>
          <p:cNvPr id="3" name="Audio Recording 24 Feb 2023 at 3:05:55 pm">
            <a:hlinkClick r:id="" action="ppaction://media"/>
            <a:extLst>
              <a:ext uri="{FF2B5EF4-FFF2-40B4-BE49-F238E27FC236}">
                <a16:creationId xmlns:a16="http://schemas.microsoft.com/office/drawing/2014/main" id="{B117F10E-6D93-587F-67B7-608B4B350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86240" y="53514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4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CDA-D5D0-2648-ADC9-7485CD18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2577" y="196445"/>
            <a:ext cx="4733922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Non-examples:</a:t>
            </a:r>
            <a:br>
              <a:rPr lang="en-US" sz="3600" dirty="0">
                <a:solidFill>
                  <a:srgbClr val="FF0000"/>
                </a:solidFill>
              </a:rPr>
            </a:b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8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D61EFD2E-1412-7E47-BDE8-CDC33E400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74282" y="576263"/>
            <a:ext cx="5214610" cy="3830638"/>
          </a:xfr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50359F3-59BF-D64E-98D5-A091C7189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396" y="5165727"/>
            <a:ext cx="4889500" cy="14732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BE6AD30-9E47-2546-854F-E0B382262110}"/>
              </a:ext>
            </a:extLst>
          </p:cNvPr>
          <p:cNvSpPr txBox="1">
            <a:spLocks/>
          </p:cNvSpPr>
          <p:nvPr/>
        </p:nvSpPr>
        <p:spPr>
          <a:xfrm>
            <a:off x="16482" y="4679950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2. Square law device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A43C4F4-BA9A-0B49-8D83-B5A71820FF0B}"/>
              </a:ext>
            </a:extLst>
          </p:cNvPr>
          <p:cNvSpPr txBox="1">
            <a:spLocks/>
          </p:cNvSpPr>
          <p:nvPr/>
        </p:nvSpPr>
        <p:spPr>
          <a:xfrm>
            <a:off x="-424516" y="1492641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1. Affine System</a:t>
            </a:r>
            <a:br>
              <a:rPr lang="en-US" sz="3600" dirty="0">
                <a:solidFill>
                  <a:srgbClr val="FF0000"/>
                </a:solidFill>
              </a:rPr>
            </a:b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D34FB8-F5FE-114B-9787-EEDF8140476E}"/>
              </a:ext>
            </a:extLst>
          </p:cNvPr>
          <p:cNvCxnSpPr/>
          <p:nvPr/>
        </p:nvCxnSpPr>
        <p:spPr>
          <a:xfrm>
            <a:off x="542925" y="4679950"/>
            <a:ext cx="11144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Recording 24 Feb 2023 at 3:09:48 pm">
            <a:hlinkClick r:id="" action="ppaction://media"/>
            <a:extLst>
              <a:ext uri="{FF2B5EF4-FFF2-40B4-BE49-F238E27FC236}">
                <a16:creationId xmlns:a16="http://schemas.microsoft.com/office/drawing/2014/main" id="{70E948B3-2EAD-7589-D771-3A723C9AAF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1208" y="28182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8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A595-1E75-D74C-9139-68478910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237" y="133349"/>
            <a:ext cx="3047998" cy="73818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Unit impulse signal</a:t>
            </a:r>
          </a:p>
        </p:txBody>
      </p:sp>
      <p:pic>
        <p:nvPicPr>
          <p:cNvPr id="14" name="Content Placeholder 1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6C61831A-1EC6-2B4D-95A3-749FBFEBA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8195" y="717955"/>
            <a:ext cx="5546205" cy="3278965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E5D3DD-E97B-7744-8465-43F11E2B5184}"/>
              </a:ext>
            </a:extLst>
          </p:cNvPr>
          <p:cNvCxnSpPr>
            <a:cxnSpLocks/>
          </p:cNvCxnSpPr>
          <p:nvPr/>
        </p:nvCxnSpPr>
        <p:spPr>
          <a:xfrm>
            <a:off x="5815019" y="690562"/>
            <a:ext cx="0" cy="58959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88618A1D-9673-CE49-B931-4900D208D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2" y="4149948"/>
            <a:ext cx="5222875" cy="2436590"/>
          </a:xfrm>
          <a:prstGeom prst="rect">
            <a:avLst/>
          </a:prstGeom>
        </p:spPr>
      </p:pic>
      <p:pic>
        <p:nvPicPr>
          <p:cNvPr id="17" name="Content Placeholder 4" descr="Diagram, letter&#10;&#10;Description automatically generated">
            <a:extLst>
              <a:ext uri="{FF2B5EF4-FFF2-40B4-BE49-F238E27FC236}">
                <a16:creationId xmlns:a16="http://schemas.microsoft.com/office/drawing/2014/main" id="{02D3777F-276E-9B4F-8648-F4A345272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665" y="1768070"/>
            <a:ext cx="4897364" cy="44577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44908EB-A611-2F43-8AEB-9F75E08D54D0}"/>
              </a:ext>
            </a:extLst>
          </p:cNvPr>
          <p:cNvSpPr txBox="1">
            <a:spLocks/>
          </p:cNvSpPr>
          <p:nvPr/>
        </p:nvSpPr>
        <p:spPr>
          <a:xfrm>
            <a:off x="6312659" y="404406"/>
            <a:ext cx="56673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0000"/>
                </a:solidFill>
              </a:rPr>
              <a:t>Magnitude of impulse and integration</a:t>
            </a:r>
          </a:p>
        </p:txBody>
      </p:sp>
      <p:pic>
        <p:nvPicPr>
          <p:cNvPr id="3" name="Audio Recording 24 Feb 2023 at 3:33:26 pm">
            <a:hlinkClick r:id="" action="ppaction://media"/>
            <a:extLst>
              <a:ext uri="{FF2B5EF4-FFF2-40B4-BE49-F238E27FC236}">
                <a16:creationId xmlns:a16="http://schemas.microsoft.com/office/drawing/2014/main" id="{B3CB47DD-6331-2B86-9CAE-1838FBE76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40529" y="512803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2c514c1-a717-4087-be06-d40d2070ad52}" enabled="0" method="" siteId="{82c514c1-a717-4087-be06-d40d2070ad5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3847</TotalTime>
  <Words>1122</Words>
  <Application>Microsoft Macintosh PowerPoint</Application>
  <PresentationFormat>Widescreen</PresentationFormat>
  <Paragraphs>85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Helvetica</vt:lpstr>
      <vt:lpstr>Symbol</vt:lpstr>
      <vt:lpstr>Office Theme</vt:lpstr>
      <vt:lpstr>Linear Time-invariant Systems and Impulses + intro to convolution</vt:lpstr>
      <vt:lpstr>Signals and Systems</vt:lpstr>
      <vt:lpstr>2. Square law device</vt:lpstr>
      <vt:lpstr>PowerPoint Presentation</vt:lpstr>
      <vt:lpstr>7. Electrical Circuit</vt:lpstr>
      <vt:lpstr>Linear Systems</vt:lpstr>
      <vt:lpstr>Examples: 1. Amplifier</vt:lpstr>
      <vt:lpstr>Non-examples: </vt:lpstr>
      <vt:lpstr>Unit impulse signal</vt:lpstr>
      <vt:lpstr>Integration Properties of signals made up of Impulses (ie of delta functions)</vt:lpstr>
      <vt:lpstr>PowerPoint Presentation</vt:lpstr>
      <vt:lpstr>Some other Properties of unit impulses</vt:lpstr>
      <vt:lpstr>Impulse response of a system</vt:lpstr>
      <vt:lpstr>Time invariant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WEEK 4</dc:title>
  <dc:creator>Stephen Hanly</dc:creator>
  <cp:lastModifiedBy>Stephen Hanly</cp:lastModifiedBy>
  <cp:revision>37</cp:revision>
  <dcterms:created xsi:type="dcterms:W3CDTF">2020-03-25T05:46:14Z</dcterms:created>
  <dcterms:modified xsi:type="dcterms:W3CDTF">2023-02-24T06:05:26Z</dcterms:modified>
</cp:coreProperties>
</file>